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55" r:id="rId2"/>
    <p:sldId id="278" r:id="rId3"/>
    <p:sldId id="459" r:id="rId4"/>
    <p:sldId id="460" r:id="rId5"/>
    <p:sldId id="256" r:id="rId6"/>
    <p:sldId id="462" r:id="rId7"/>
    <p:sldId id="257" r:id="rId8"/>
    <p:sldId id="463" r:id="rId9"/>
    <p:sldId id="457" r:id="rId10"/>
    <p:sldId id="464" r:id="rId11"/>
    <p:sldId id="258" r:id="rId12"/>
    <p:sldId id="467" r:id="rId13"/>
    <p:sldId id="465" r:id="rId14"/>
    <p:sldId id="472" r:id="rId15"/>
    <p:sldId id="473" r:id="rId16"/>
    <p:sldId id="474" r:id="rId17"/>
    <p:sldId id="475" r:id="rId18"/>
    <p:sldId id="476" r:id="rId19"/>
    <p:sldId id="262" r:id="rId20"/>
    <p:sldId id="477" r:id="rId21"/>
    <p:sldId id="263" r:id="rId22"/>
    <p:sldId id="26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A8D8"/>
    <a:srgbClr val="D2DDF5"/>
    <a:srgbClr val="AB9359"/>
    <a:srgbClr val="8A9AE0"/>
    <a:srgbClr val="8425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77" y="7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Depue" userId="ce8b122cf7b10dd2" providerId="LiveId" clId="{4F0F935D-CDF2-4F5C-AEB0-E5A3DCB4E80D}"/>
    <pc:docChg chg="undo redo custSel addSld delSld modSld sldOrd">
      <pc:chgData name="James Depue" userId="ce8b122cf7b10dd2" providerId="LiveId" clId="{4F0F935D-CDF2-4F5C-AEB0-E5A3DCB4E80D}" dt="2025-03-24T12:33:34.882" v="5427" actId="47"/>
      <pc:docMkLst>
        <pc:docMk/>
      </pc:docMkLst>
      <pc:sldChg chg="delSp modSp new mod modAnim">
        <pc:chgData name="James Depue" userId="ce8b122cf7b10dd2" providerId="LiveId" clId="{4F0F935D-CDF2-4F5C-AEB0-E5A3DCB4E80D}" dt="2025-03-23T11:24:06.203" v="5312" actId="113"/>
        <pc:sldMkLst>
          <pc:docMk/>
          <pc:sldMk cId="2596300813" sldId="256"/>
        </pc:sldMkLst>
        <pc:spChg chg="mod">
          <ac:chgData name="James Depue" userId="ce8b122cf7b10dd2" providerId="LiveId" clId="{4F0F935D-CDF2-4F5C-AEB0-E5A3DCB4E80D}" dt="2025-03-23T11:24:06.203" v="5312" actId="113"/>
          <ac:spMkLst>
            <pc:docMk/>
            <pc:sldMk cId="2596300813" sldId="256"/>
            <ac:spMk id="3" creationId="{E33D81B7-F7ED-2FB9-E4CC-82F1D8FE6983}"/>
          </ac:spMkLst>
        </pc:spChg>
      </pc:sldChg>
      <pc:sldChg chg="modSp add mod modAnim">
        <pc:chgData name="James Depue" userId="ce8b122cf7b10dd2" providerId="LiveId" clId="{4F0F935D-CDF2-4F5C-AEB0-E5A3DCB4E80D}" dt="2025-03-23T11:26:16.531" v="5334" actId="113"/>
        <pc:sldMkLst>
          <pc:docMk/>
          <pc:sldMk cId="3822649834" sldId="257"/>
        </pc:sldMkLst>
        <pc:spChg chg="mod">
          <ac:chgData name="James Depue" userId="ce8b122cf7b10dd2" providerId="LiveId" clId="{4F0F935D-CDF2-4F5C-AEB0-E5A3DCB4E80D}" dt="2025-03-23T11:26:16.531" v="5334" actId="113"/>
          <ac:spMkLst>
            <pc:docMk/>
            <pc:sldMk cId="3822649834" sldId="257"/>
            <ac:spMk id="3" creationId="{728677B5-253F-FEFF-F642-FB0C6885C792}"/>
          </ac:spMkLst>
        </pc:spChg>
      </pc:sldChg>
      <pc:sldChg chg="modSp add mod modAnim">
        <pc:chgData name="James Depue" userId="ce8b122cf7b10dd2" providerId="LiveId" clId="{4F0F935D-CDF2-4F5C-AEB0-E5A3DCB4E80D}" dt="2025-03-23T11:32:23.606" v="5384" actId="20577"/>
        <pc:sldMkLst>
          <pc:docMk/>
          <pc:sldMk cId="2346035330" sldId="258"/>
        </pc:sldMkLst>
        <pc:spChg chg="mod">
          <ac:chgData name="James Depue" userId="ce8b122cf7b10dd2" providerId="LiveId" clId="{4F0F935D-CDF2-4F5C-AEB0-E5A3DCB4E80D}" dt="2025-03-23T11:32:23.606" v="5384" actId="20577"/>
          <ac:spMkLst>
            <pc:docMk/>
            <pc:sldMk cId="2346035330" sldId="258"/>
            <ac:spMk id="3" creationId="{D4D01252-D6CF-A6C3-9091-BD8E14EFAA25}"/>
          </ac:spMkLst>
        </pc:spChg>
      </pc:sldChg>
      <pc:sldChg chg="modSp add del mod ord">
        <pc:chgData name="James Depue" userId="ce8b122cf7b10dd2" providerId="LiveId" clId="{4F0F935D-CDF2-4F5C-AEB0-E5A3DCB4E80D}" dt="2025-03-24T12:33:32.050" v="5425" actId="47"/>
        <pc:sldMkLst>
          <pc:docMk/>
          <pc:sldMk cId="621643988" sldId="259"/>
        </pc:sldMkLst>
      </pc:sldChg>
      <pc:sldChg chg="add del">
        <pc:chgData name="James Depue" userId="ce8b122cf7b10dd2" providerId="LiveId" clId="{4F0F935D-CDF2-4F5C-AEB0-E5A3DCB4E80D}" dt="2025-03-23T11:44:01.729" v="5420" actId="47"/>
        <pc:sldMkLst>
          <pc:docMk/>
          <pc:sldMk cId="0" sldId="260"/>
        </pc:sldMkLst>
      </pc:sldChg>
      <pc:sldChg chg="addSp delSp modSp add del mod">
        <pc:chgData name="James Depue" userId="ce8b122cf7b10dd2" providerId="LiveId" clId="{4F0F935D-CDF2-4F5C-AEB0-E5A3DCB4E80D}" dt="2025-03-21T15:17:56.353" v="1631" actId="47"/>
        <pc:sldMkLst>
          <pc:docMk/>
          <pc:sldMk cId="2859916582" sldId="260"/>
        </pc:sldMkLst>
      </pc:sldChg>
      <pc:sldChg chg="add del">
        <pc:chgData name="James Depue" userId="ce8b122cf7b10dd2" providerId="LiveId" clId="{4F0F935D-CDF2-4F5C-AEB0-E5A3DCB4E80D}" dt="2025-03-23T11:44:00.874" v="5419" actId="47"/>
        <pc:sldMkLst>
          <pc:docMk/>
          <pc:sldMk cId="0" sldId="261"/>
        </pc:sldMkLst>
      </pc:sldChg>
      <pc:sldChg chg="add">
        <pc:chgData name="James Depue" userId="ce8b122cf7b10dd2" providerId="LiveId" clId="{4F0F935D-CDF2-4F5C-AEB0-E5A3DCB4E80D}" dt="2025-03-23T11:43:48.729" v="5418"/>
        <pc:sldMkLst>
          <pc:docMk/>
          <pc:sldMk cId="3830134213" sldId="262"/>
        </pc:sldMkLst>
      </pc:sldChg>
      <pc:sldChg chg="add">
        <pc:chgData name="James Depue" userId="ce8b122cf7b10dd2" providerId="LiveId" clId="{4F0F935D-CDF2-4F5C-AEB0-E5A3DCB4E80D}" dt="2025-03-23T11:43:48.729" v="5418"/>
        <pc:sldMkLst>
          <pc:docMk/>
          <pc:sldMk cId="3837361581" sldId="263"/>
        </pc:sldMkLst>
      </pc:sldChg>
      <pc:sldChg chg="add">
        <pc:chgData name="James Depue" userId="ce8b122cf7b10dd2" providerId="LiveId" clId="{4F0F935D-CDF2-4F5C-AEB0-E5A3DCB4E80D}" dt="2025-03-23T11:43:48.729" v="5418"/>
        <pc:sldMkLst>
          <pc:docMk/>
          <pc:sldMk cId="9498183" sldId="265"/>
        </pc:sldMkLst>
      </pc:sldChg>
      <pc:sldChg chg="modSp add mod modAnim">
        <pc:chgData name="James Depue" userId="ce8b122cf7b10dd2" providerId="LiveId" clId="{4F0F935D-CDF2-4F5C-AEB0-E5A3DCB4E80D}" dt="2025-03-23T11:22:25.010" v="5308" actId="20577"/>
        <pc:sldMkLst>
          <pc:docMk/>
          <pc:sldMk cId="1561971572" sldId="278"/>
        </pc:sldMkLst>
        <pc:spChg chg="mod">
          <ac:chgData name="James Depue" userId="ce8b122cf7b10dd2" providerId="LiveId" clId="{4F0F935D-CDF2-4F5C-AEB0-E5A3DCB4E80D}" dt="2025-03-23T11:22:25.010" v="5308" actId="20577"/>
          <ac:spMkLst>
            <pc:docMk/>
            <pc:sldMk cId="1561971572" sldId="278"/>
            <ac:spMk id="5" creationId="{C38EA671-9C68-4B49-2946-E62FCA10BA32}"/>
          </ac:spMkLst>
        </pc:spChg>
      </pc:sldChg>
      <pc:sldChg chg="modSp add del mod">
        <pc:chgData name="James Depue" userId="ce8b122cf7b10dd2" providerId="LiveId" clId="{4F0F935D-CDF2-4F5C-AEB0-E5A3DCB4E80D}" dt="2025-03-24T12:33:34.241" v="5426" actId="47"/>
        <pc:sldMkLst>
          <pc:docMk/>
          <pc:sldMk cId="2527789192" sldId="451"/>
        </pc:sldMkLst>
      </pc:sldChg>
      <pc:sldChg chg="modSp add del mod">
        <pc:chgData name="James Depue" userId="ce8b122cf7b10dd2" providerId="LiveId" clId="{4F0F935D-CDF2-4F5C-AEB0-E5A3DCB4E80D}" dt="2025-03-21T15:19:20.739" v="1635" actId="47"/>
        <pc:sldMkLst>
          <pc:docMk/>
          <pc:sldMk cId="1111024424" sldId="452"/>
        </pc:sldMkLst>
      </pc:sldChg>
      <pc:sldChg chg="modSp add del mod">
        <pc:chgData name="James Depue" userId="ce8b122cf7b10dd2" providerId="LiveId" clId="{4F0F935D-CDF2-4F5C-AEB0-E5A3DCB4E80D}" dt="2025-03-21T19:25:07.493" v="1659" actId="47"/>
        <pc:sldMkLst>
          <pc:docMk/>
          <pc:sldMk cId="514925962" sldId="453"/>
        </pc:sldMkLst>
      </pc:sldChg>
      <pc:sldChg chg="add del">
        <pc:chgData name="James Depue" userId="ce8b122cf7b10dd2" providerId="LiveId" clId="{4F0F935D-CDF2-4F5C-AEB0-E5A3DCB4E80D}" dt="2025-03-21T19:25:23.140" v="1661" actId="47"/>
        <pc:sldMkLst>
          <pc:docMk/>
          <pc:sldMk cId="2976124994" sldId="454"/>
        </pc:sldMkLst>
      </pc:sldChg>
      <pc:sldChg chg="addSp delSp modSp add mod">
        <pc:chgData name="James Depue" userId="ce8b122cf7b10dd2" providerId="LiveId" clId="{4F0F935D-CDF2-4F5C-AEB0-E5A3DCB4E80D}" dt="2025-03-23T11:41:19.879" v="5416" actId="6549"/>
        <pc:sldMkLst>
          <pc:docMk/>
          <pc:sldMk cId="3674341413" sldId="455"/>
        </pc:sldMkLst>
        <pc:spChg chg="mod">
          <ac:chgData name="James Depue" userId="ce8b122cf7b10dd2" providerId="LiveId" clId="{4F0F935D-CDF2-4F5C-AEB0-E5A3DCB4E80D}" dt="2025-03-23T11:41:19.879" v="5416" actId="6549"/>
          <ac:spMkLst>
            <pc:docMk/>
            <pc:sldMk cId="3674341413" sldId="455"/>
            <ac:spMk id="3" creationId="{CBB5BC15-AD59-4999-A268-0A20FFF4D504}"/>
          </ac:spMkLst>
        </pc:spChg>
        <pc:spChg chg="mod">
          <ac:chgData name="James Depue" userId="ce8b122cf7b10dd2" providerId="LiveId" clId="{4F0F935D-CDF2-4F5C-AEB0-E5A3DCB4E80D}" dt="2025-03-21T19:25:01.197" v="1658"/>
          <ac:spMkLst>
            <pc:docMk/>
            <pc:sldMk cId="3674341413" sldId="455"/>
            <ac:spMk id="4" creationId="{F93D80BA-E970-0426-A5BF-15B4A0F195D5}"/>
          </ac:spMkLst>
        </pc:spChg>
        <pc:picChg chg="add mod ord modCrop">
          <ac:chgData name="James Depue" userId="ce8b122cf7b10dd2" providerId="LiveId" clId="{4F0F935D-CDF2-4F5C-AEB0-E5A3DCB4E80D}" dt="2025-03-23T11:18:46.621" v="5246" actId="1076"/>
          <ac:picMkLst>
            <pc:docMk/>
            <pc:sldMk cId="3674341413" sldId="455"/>
            <ac:picMk id="7" creationId="{C8123BCD-5383-0CE4-49D8-56F628236E73}"/>
          </ac:picMkLst>
        </pc:picChg>
      </pc:sldChg>
      <pc:sldChg chg="modSp add del mod">
        <pc:chgData name="James Depue" userId="ce8b122cf7b10dd2" providerId="LiveId" clId="{4F0F935D-CDF2-4F5C-AEB0-E5A3DCB4E80D}" dt="2025-03-23T11:19:08.170" v="5248" actId="47"/>
        <pc:sldMkLst>
          <pc:docMk/>
          <pc:sldMk cId="2393580354" sldId="456"/>
        </pc:sldMkLst>
        <pc:spChg chg="mod">
          <ac:chgData name="James Depue" userId="ce8b122cf7b10dd2" providerId="LiveId" clId="{4F0F935D-CDF2-4F5C-AEB0-E5A3DCB4E80D}" dt="2025-03-23T11:18:16.259" v="5242" actId="20577"/>
          <ac:spMkLst>
            <pc:docMk/>
            <pc:sldMk cId="2393580354" sldId="456"/>
            <ac:spMk id="3" creationId="{B5648A16-C3BC-0226-748B-9CE92395EA3B}"/>
          </ac:spMkLst>
        </pc:spChg>
      </pc:sldChg>
      <pc:sldChg chg="modSp add mod modAnim">
        <pc:chgData name="James Depue" userId="ce8b122cf7b10dd2" providerId="LiveId" clId="{4F0F935D-CDF2-4F5C-AEB0-E5A3DCB4E80D}" dt="2025-03-23T11:27:59.728" v="5342"/>
        <pc:sldMkLst>
          <pc:docMk/>
          <pc:sldMk cId="4097817688" sldId="457"/>
        </pc:sldMkLst>
        <pc:spChg chg="mod">
          <ac:chgData name="James Depue" userId="ce8b122cf7b10dd2" providerId="LiveId" clId="{4F0F935D-CDF2-4F5C-AEB0-E5A3DCB4E80D}" dt="2025-03-23T10:37:34.297" v="4712" actId="113"/>
          <ac:spMkLst>
            <pc:docMk/>
            <pc:sldMk cId="4097817688" sldId="457"/>
            <ac:spMk id="3" creationId="{93F3A329-B80B-8B02-1BC2-BC5CC87E132E}"/>
          </ac:spMkLst>
        </pc:spChg>
      </pc:sldChg>
      <pc:sldChg chg="modSp add del modAnim">
        <pc:chgData name="James Depue" userId="ce8b122cf7b10dd2" providerId="LiveId" clId="{4F0F935D-CDF2-4F5C-AEB0-E5A3DCB4E80D}" dt="2025-03-23T11:22:43.046" v="5309" actId="47"/>
        <pc:sldMkLst>
          <pc:docMk/>
          <pc:sldMk cId="2503637107" sldId="458"/>
        </pc:sldMkLst>
        <pc:spChg chg="mod">
          <ac:chgData name="James Depue" userId="ce8b122cf7b10dd2" providerId="LiveId" clId="{4F0F935D-CDF2-4F5C-AEB0-E5A3DCB4E80D}" dt="2025-03-23T09:21:06.720" v="3762" actId="113"/>
          <ac:spMkLst>
            <pc:docMk/>
            <pc:sldMk cId="2503637107" sldId="458"/>
            <ac:spMk id="5" creationId="{26064CBE-1841-F00C-2C44-611197AB5031}"/>
          </ac:spMkLst>
        </pc:spChg>
      </pc:sldChg>
      <pc:sldChg chg="modSp add modAnim">
        <pc:chgData name="James Depue" userId="ce8b122cf7b10dd2" providerId="LiveId" clId="{4F0F935D-CDF2-4F5C-AEB0-E5A3DCB4E80D}" dt="2025-03-23T11:20:14.996" v="5250"/>
        <pc:sldMkLst>
          <pc:docMk/>
          <pc:sldMk cId="3909350036" sldId="459"/>
        </pc:sldMkLst>
        <pc:spChg chg="mod">
          <ac:chgData name="James Depue" userId="ce8b122cf7b10dd2" providerId="LiveId" clId="{4F0F935D-CDF2-4F5C-AEB0-E5A3DCB4E80D}" dt="2025-03-23T09:33:25.990" v="4075" actId="20577"/>
          <ac:spMkLst>
            <pc:docMk/>
            <pc:sldMk cId="3909350036" sldId="459"/>
            <ac:spMk id="5" creationId="{3B5B38BF-3403-749F-41E0-BE52ABA7AD2F}"/>
          </ac:spMkLst>
        </pc:spChg>
      </pc:sldChg>
      <pc:sldChg chg="modSp add mod">
        <pc:chgData name="James Depue" userId="ce8b122cf7b10dd2" providerId="LiveId" clId="{4F0F935D-CDF2-4F5C-AEB0-E5A3DCB4E80D}" dt="2025-03-23T09:34:37.754" v="4080" actId="20577"/>
        <pc:sldMkLst>
          <pc:docMk/>
          <pc:sldMk cId="2183220399" sldId="460"/>
        </pc:sldMkLst>
        <pc:spChg chg="mod">
          <ac:chgData name="James Depue" userId="ce8b122cf7b10dd2" providerId="LiveId" clId="{4F0F935D-CDF2-4F5C-AEB0-E5A3DCB4E80D}" dt="2025-03-23T09:34:37.754" v="4080" actId="20577"/>
          <ac:spMkLst>
            <pc:docMk/>
            <pc:sldMk cId="2183220399" sldId="460"/>
            <ac:spMk id="5" creationId="{FED32315-BADC-B386-F17E-0ACF60579C5E}"/>
          </ac:spMkLst>
        </pc:spChg>
      </pc:sldChg>
      <pc:sldChg chg="modSp add del mod">
        <pc:chgData name="James Depue" userId="ce8b122cf7b10dd2" providerId="LiveId" clId="{4F0F935D-CDF2-4F5C-AEB0-E5A3DCB4E80D}" dt="2025-03-23T10:11:27.235" v="4463" actId="47"/>
        <pc:sldMkLst>
          <pc:docMk/>
          <pc:sldMk cId="2488599372" sldId="461"/>
        </pc:sldMkLst>
        <pc:spChg chg="mod">
          <ac:chgData name="James Depue" userId="ce8b122cf7b10dd2" providerId="LiveId" clId="{4F0F935D-CDF2-4F5C-AEB0-E5A3DCB4E80D}" dt="2025-03-23T10:10:00.226" v="4450" actId="6549"/>
          <ac:spMkLst>
            <pc:docMk/>
            <pc:sldMk cId="2488599372" sldId="461"/>
            <ac:spMk id="3" creationId="{4A19E557-411B-786B-5654-8728E21A1D7F}"/>
          </ac:spMkLst>
        </pc:spChg>
      </pc:sldChg>
      <pc:sldChg chg="modSp add modAnim">
        <pc:chgData name="James Depue" userId="ce8b122cf7b10dd2" providerId="LiveId" clId="{4F0F935D-CDF2-4F5C-AEB0-E5A3DCB4E80D}" dt="2025-03-23T10:14:48.803" v="4510" actId="6549"/>
        <pc:sldMkLst>
          <pc:docMk/>
          <pc:sldMk cId="2210228480" sldId="462"/>
        </pc:sldMkLst>
        <pc:spChg chg="mod">
          <ac:chgData name="James Depue" userId="ce8b122cf7b10dd2" providerId="LiveId" clId="{4F0F935D-CDF2-4F5C-AEB0-E5A3DCB4E80D}" dt="2025-03-23T10:14:48.803" v="4510" actId="6549"/>
          <ac:spMkLst>
            <pc:docMk/>
            <pc:sldMk cId="2210228480" sldId="462"/>
            <ac:spMk id="3" creationId="{DD52B9A5-7BE6-BDFA-3D41-58E39AA7EE63}"/>
          </ac:spMkLst>
        </pc:spChg>
      </pc:sldChg>
      <pc:sldChg chg="modSp add mod modAnim">
        <pc:chgData name="James Depue" userId="ce8b122cf7b10dd2" providerId="LiveId" clId="{4F0F935D-CDF2-4F5C-AEB0-E5A3DCB4E80D}" dt="2025-03-23T11:27:18.065" v="5340" actId="113"/>
        <pc:sldMkLst>
          <pc:docMk/>
          <pc:sldMk cId="1676641247" sldId="463"/>
        </pc:sldMkLst>
        <pc:spChg chg="mod">
          <ac:chgData name="James Depue" userId="ce8b122cf7b10dd2" providerId="LiveId" clId="{4F0F935D-CDF2-4F5C-AEB0-E5A3DCB4E80D}" dt="2025-03-23T11:27:18.065" v="5340" actId="113"/>
          <ac:spMkLst>
            <pc:docMk/>
            <pc:sldMk cId="1676641247" sldId="463"/>
            <ac:spMk id="3" creationId="{30449AB4-A6CB-6286-CF40-4A6D428AB085}"/>
          </ac:spMkLst>
        </pc:spChg>
      </pc:sldChg>
      <pc:sldChg chg="modSp add mod modAnim">
        <pc:chgData name="James Depue" userId="ce8b122cf7b10dd2" providerId="LiveId" clId="{4F0F935D-CDF2-4F5C-AEB0-E5A3DCB4E80D}" dt="2025-03-23T11:29:16.235" v="5343"/>
        <pc:sldMkLst>
          <pc:docMk/>
          <pc:sldMk cId="3071744732" sldId="464"/>
        </pc:sldMkLst>
        <pc:spChg chg="mod">
          <ac:chgData name="James Depue" userId="ce8b122cf7b10dd2" providerId="LiveId" clId="{4F0F935D-CDF2-4F5C-AEB0-E5A3DCB4E80D}" dt="2025-03-23T10:46:21.158" v="4797" actId="113"/>
          <ac:spMkLst>
            <pc:docMk/>
            <pc:sldMk cId="3071744732" sldId="464"/>
            <ac:spMk id="3" creationId="{096887EC-EE52-2A24-8B67-A9A2E80B5090}"/>
          </ac:spMkLst>
        </pc:spChg>
      </pc:sldChg>
      <pc:sldChg chg="modSp add mod modAnim">
        <pc:chgData name="James Depue" userId="ce8b122cf7b10dd2" providerId="LiveId" clId="{4F0F935D-CDF2-4F5C-AEB0-E5A3DCB4E80D}" dt="2025-03-23T11:33:01.824" v="5386" actId="113"/>
        <pc:sldMkLst>
          <pc:docMk/>
          <pc:sldMk cId="3602071888" sldId="465"/>
        </pc:sldMkLst>
        <pc:spChg chg="mod">
          <ac:chgData name="James Depue" userId="ce8b122cf7b10dd2" providerId="LiveId" clId="{4F0F935D-CDF2-4F5C-AEB0-E5A3DCB4E80D}" dt="2025-03-23T11:33:01.824" v="5386" actId="113"/>
          <ac:spMkLst>
            <pc:docMk/>
            <pc:sldMk cId="3602071888" sldId="465"/>
            <ac:spMk id="3" creationId="{E5174238-B348-3EA4-4C6F-315E6C84981A}"/>
          </ac:spMkLst>
        </pc:spChg>
      </pc:sldChg>
      <pc:sldChg chg="modSp add del mod">
        <pc:chgData name="James Depue" userId="ce8b122cf7b10dd2" providerId="LiveId" clId="{4F0F935D-CDF2-4F5C-AEB0-E5A3DCB4E80D}" dt="2025-03-24T12:33:34.882" v="5427" actId="47"/>
        <pc:sldMkLst>
          <pc:docMk/>
          <pc:sldMk cId="3093047207" sldId="466"/>
        </pc:sldMkLst>
        <pc:spChg chg="mod">
          <ac:chgData name="James Depue" userId="ce8b122cf7b10dd2" providerId="LiveId" clId="{4F0F935D-CDF2-4F5C-AEB0-E5A3DCB4E80D}" dt="2025-03-23T11:41:43.385" v="5417" actId="6549"/>
          <ac:spMkLst>
            <pc:docMk/>
            <pc:sldMk cId="3093047207" sldId="466"/>
            <ac:spMk id="3" creationId="{6F88A5AF-9E0C-B8B4-1C32-1CA0C597E93D}"/>
          </ac:spMkLst>
        </pc:spChg>
      </pc:sldChg>
      <pc:sldChg chg="modSp add modAnim">
        <pc:chgData name="James Depue" userId="ce8b122cf7b10dd2" providerId="LiveId" clId="{4F0F935D-CDF2-4F5C-AEB0-E5A3DCB4E80D}" dt="2025-03-23T11:36:47.552" v="5414" actId="207"/>
        <pc:sldMkLst>
          <pc:docMk/>
          <pc:sldMk cId="213521516" sldId="467"/>
        </pc:sldMkLst>
        <pc:spChg chg="mod">
          <ac:chgData name="James Depue" userId="ce8b122cf7b10dd2" providerId="LiveId" clId="{4F0F935D-CDF2-4F5C-AEB0-E5A3DCB4E80D}" dt="2025-03-23T11:36:47.552" v="5414" actId="207"/>
          <ac:spMkLst>
            <pc:docMk/>
            <pc:sldMk cId="213521516" sldId="467"/>
            <ac:spMk id="3" creationId="{53BFF25D-BA8C-FC0F-FE3C-546A677D819A}"/>
          </ac:spMkLst>
        </pc:spChg>
      </pc:sldChg>
      <pc:sldChg chg="add del">
        <pc:chgData name="James Depue" userId="ce8b122cf7b10dd2" providerId="LiveId" clId="{4F0F935D-CDF2-4F5C-AEB0-E5A3DCB4E80D}" dt="2025-03-23T11:44:05.484" v="5424" actId="47"/>
        <pc:sldMkLst>
          <pc:docMk/>
          <pc:sldMk cId="0" sldId="468"/>
        </pc:sldMkLst>
      </pc:sldChg>
      <pc:sldChg chg="add del">
        <pc:chgData name="James Depue" userId="ce8b122cf7b10dd2" providerId="LiveId" clId="{4F0F935D-CDF2-4F5C-AEB0-E5A3DCB4E80D}" dt="2025-03-23T11:44:03.825" v="5423" actId="47"/>
        <pc:sldMkLst>
          <pc:docMk/>
          <pc:sldMk cId="0" sldId="469"/>
        </pc:sldMkLst>
      </pc:sldChg>
      <pc:sldChg chg="add del">
        <pc:chgData name="James Depue" userId="ce8b122cf7b10dd2" providerId="LiveId" clId="{4F0F935D-CDF2-4F5C-AEB0-E5A3DCB4E80D}" dt="2025-03-23T11:44:03.190" v="5422" actId="47"/>
        <pc:sldMkLst>
          <pc:docMk/>
          <pc:sldMk cId="0" sldId="470"/>
        </pc:sldMkLst>
      </pc:sldChg>
      <pc:sldChg chg="add del">
        <pc:chgData name="James Depue" userId="ce8b122cf7b10dd2" providerId="LiveId" clId="{4F0F935D-CDF2-4F5C-AEB0-E5A3DCB4E80D}" dt="2025-03-23T11:44:02.475" v="5421" actId="47"/>
        <pc:sldMkLst>
          <pc:docMk/>
          <pc:sldMk cId="0" sldId="471"/>
        </pc:sldMkLst>
      </pc:sldChg>
      <pc:sldChg chg="add">
        <pc:chgData name="James Depue" userId="ce8b122cf7b10dd2" providerId="LiveId" clId="{4F0F935D-CDF2-4F5C-AEB0-E5A3DCB4E80D}" dt="2025-03-23T11:43:48.729" v="5418"/>
        <pc:sldMkLst>
          <pc:docMk/>
          <pc:sldMk cId="2160902203" sldId="472"/>
        </pc:sldMkLst>
      </pc:sldChg>
      <pc:sldChg chg="add">
        <pc:chgData name="James Depue" userId="ce8b122cf7b10dd2" providerId="LiveId" clId="{4F0F935D-CDF2-4F5C-AEB0-E5A3DCB4E80D}" dt="2025-03-23T11:43:48.729" v="5418"/>
        <pc:sldMkLst>
          <pc:docMk/>
          <pc:sldMk cId="4212571082" sldId="473"/>
        </pc:sldMkLst>
      </pc:sldChg>
      <pc:sldChg chg="add">
        <pc:chgData name="James Depue" userId="ce8b122cf7b10dd2" providerId="LiveId" clId="{4F0F935D-CDF2-4F5C-AEB0-E5A3DCB4E80D}" dt="2025-03-23T11:43:48.729" v="5418"/>
        <pc:sldMkLst>
          <pc:docMk/>
          <pc:sldMk cId="2317910892" sldId="474"/>
        </pc:sldMkLst>
      </pc:sldChg>
      <pc:sldChg chg="add">
        <pc:chgData name="James Depue" userId="ce8b122cf7b10dd2" providerId="LiveId" clId="{4F0F935D-CDF2-4F5C-AEB0-E5A3DCB4E80D}" dt="2025-03-23T11:43:48.729" v="5418"/>
        <pc:sldMkLst>
          <pc:docMk/>
          <pc:sldMk cId="2019077525" sldId="475"/>
        </pc:sldMkLst>
      </pc:sldChg>
      <pc:sldChg chg="add">
        <pc:chgData name="James Depue" userId="ce8b122cf7b10dd2" providerId="LiveId" clId="{4F0F935D-CDF2-4F5C-AEB0-E5A3DCB4E80D}" dt="2025-03-23T11:43:48.729" v="5418"/>
        <pc:sldMkLst>
          <pc:docMk/>
          <pc:sldMk cId="686763378" sldId="476"/>
        </pc:sldMkLst>
      </pc:sldChg>
      <pc:sldChg chg="add">
        <pc:chgData name="James Depue" userId="ce8b122cf7b10dd2" providerId="LiveId" clId="{4F0F935D-CDF2-4F5C-AEB0-E5A3DCB4E80D}" dt="2025-03-23T11:43:48.729" v="5418"/>
        <pc:sldMkLst>
          <pc:docMk/>
          <pc:sldMk cId="2121108613" sldId="47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4A06E-4B1E-AACD-A655-CA7444722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2AD914-3C9B-D644-2BCB-020DDF93C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55066-B0EF-67D5-BF75-7CF5F97CB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02CF-E9F3-4267-BA75-A27EE5A984D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C531C-45D2-0506-2DC8-DFAA28BE5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6CD15-F20B-A2C1-725E-F8CE4722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6E75-1FC3-4A12-9697-96A946387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EBC14-2273-40D0-B776-5388AE367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1D1F64-5C33-3A09-3B93-184AFF42F6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B9812-16FC-DBE9-0EDA-94AB2A219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02CF-E9F3-4267-BA75-A27EE5A984D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CFA9D-B983-587E-AE87-DE95BB0F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9C4C0-DAD1-11A0-A5DA-F39C5502C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6E75-1FC3-4A12-9697-96A946387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17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C54FAA-7E51-DB79-D39A-6C6A48EBB2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C1454D-F34D-91E1-59BF-71913681A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9EBBB-9D05-2EA4-BB79-593459CDF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02CF-E9F3-4267-BA75-A27EE5A984D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99DD9-0199-95D5-5156-CCB07C236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4E34A-315F-A046-3B75-8649577B9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6E75-1FC3-4A12-9697-96A946387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6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0470E-3717-B7A3-311B-4C44F7EF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5AE95-77E0-D3CE-18B2-B64222CF6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4CCEB-FA90-C5DB-AEFA-235A88C62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02CF-E9F3-4267-BA75-A27EE5A984D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DF162-BC3B-C3F0-D17E-B02B73F6A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11F48-15A0-508C-1FDB-7B7DDBEB7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6E75-1FC3-4A12-9697-96A946387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4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56CEE-A4EF-9C1A-0AC9-B849B57BA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FDCC7-43E2-67BD-6B63-890AD20C9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8B396-E894-2B1F-3F0D-23FB0E8FD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02CF-E9F3-4267-BA75-A27EE5A984D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43255-A05E-D7D1-3C58-EE76F313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94E74-6BEB-F63C-B8B6-5F0BD88E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6E75-1FC3-4A12-9697-96A946387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0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74791-3786-7EB8-8B70-32101E8B9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1592F-8B2D-60FB-D960-F9D5B9C33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834B0-8321-61DB-D518-96A283279A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B7141A-CC23-0C71-A6C6-F347EC62A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02CF-E9F3-4267-BA75-A27EE5A984D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33687-9988-7660-DB04-C1C646339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CC5966-5049-E309-09F1-80CC055B5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6E75-1FC3-4A12-9697-96A946387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46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69218-C07C-CF03-C861-80746B630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69711-A314-F4E3-99A5-67A8C0F16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32C524-D82D-6A33-23EE-0DEF09C1A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6134F1-F2FE-15AE-6297-E8FDC334B5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5BF9A1-7780-02CA-A971-EEF7253CF9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9A8FA3-4B26-7ED1-AAD4-678512C03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02CF-E9F3-4267-BA75-A27EE5A984D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077F9B-70EF-E4C5-FD19-38C19B6A7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3CA61A-EE1E-BC18-3F01-48FA4624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6E75-1FC3-4A12-9697-96A946387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37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FD459-9510-4045-A62A-A31CBF36B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7CF8BA-B5EC-AE96-22D2-158D321F9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02CF-E9F3-4267-BA75-A27EE5A984D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27A8F-1825-E788-0F57-BECC1C7BD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7E6B3D-A2F9-72CD-1932-B9D29F1EC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6E75-1FC3-4A12-9697-96A946387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1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72AC6E-3B1A-C4E6-9A8D-933A59A56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02CF-E9F3-4267-BA75-A27EE5A984D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0AF9F7-C26B-271D-E949-E955333AB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090B9-8F23-75DF-6041-BE5FC5A23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6E75-1FC3-4A12-9697-96A946387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3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FEA2-3D75-075F-1A33-7261DEF97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60C99-7DC1-10B3-6AAC-E2E9A1B0B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FE6ECD-245C-E411-C678-3AB66783D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6EF48-50A0-9401-854D-53F7EADB0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02CF-E9F3-4267-BA75-A27EE5A984D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143BAF-A355-756F-4F94-20B7CAE5E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71E57-48ED-852F-EB62-CFC6F1992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6E75-1FC3-4A12-9697-96A946387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14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B84A0-9D6B-1A06-57B2-82DB83FB9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FBCE1C-4379-AC8A-CFED-9180C988E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4D59C-44D6-22AA-BCBF-19AEBAD4C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DFBAF6-8A6B-1C26-F463-3B5FA2DFA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02CF-E9F3-4267-BA75-A27EE5A984D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C4A64-999F-37B5-922F-E74173E8B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9E4D1-220C-2A21-5969-F6A4366A3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6E75-1FC3-4A12-9697-96A946387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06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CEA7FF-8411-8710-F2B4-2F7B1B870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E8506C-36ED-2E7D-030A-C4ADD5EB9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3A1CF-4B93-9400-0B83-ECF7BFE95D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702CF-E9F3-4267-BA75-A27EE5A984D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A1199-70FD-A943-DD7C-2B29F718FF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DB6D0-3362-E701-3439-7742DCC31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36E75-1FC3-4A12-9697-96A946387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7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89407-0C03-818F-8DB9-A61E0C58B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123BCD-5383-0CE4-49D8-56F628236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8" b="13888"/>
          <a:stretch/>
        </p:blipFill>
        <p:spPr>
          <a:xfrm>
            <a:off x="305229" y="171975"/>
            <a:ext cx="11581537" cy="651404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BB5BC15-AD59-4999-A268-0A20FFF4D5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111" y="4983163"/>
            <a:ext cx="11915775" cy="1084262"/>
          </a:xfrm>
        </p:spPr>
        <p:txBody>
          <a:bodyPr>
            <a:noAutofit/>
          </a:bodyPr>
          <a:lstStyle/>
          <a:p>
            <a:r>
              <a:rPr lang="en-US" sz="4400" b="1" i="1" u="none" strike="noStrike" baseline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As for man, his days are like grass; he flourishes like a flower of the field.  </a:t>
            </a:r>
            <a:r>
              <a:rPr lang="en-US" sz="4400" b="1" i="0" u="none" strike="noStrike" baseline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Ps 103:15  </a:t>
            </a:r>
            <a:endParaRPr lang="en-US" sz="4400" b="1" i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3D80BA-E970-0426-A5BF-15B4A0F195D5}"/>
              </a:ext>
            </a:extLst>
          </p:cNvPr>
          <p:cNvSpPr txBox="1"/>
          <p:nvPr/>
        </p:nvSpPr>
        <p:spPr>
          <a:xfrm>
            <a:off x="3238498" y="2171700"/>
            <a:ext cx="5715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D2DDF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Welcome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64C77B-6113-B17B-E27E-AAC9E6FBA9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14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84" r="8029"/>
          <a:stretch/>
        </p:blipFill>
        <p:spPr bwMode="auto">
          <a:xfrm>
            <a:off x="610463" y="364359"/>
            <a:ext cx="2093778" cy="120032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4341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1636B-2EF9-8F13-DD49-899090CD1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96887EC-EE52-2A24-8B67-A9A2E80B50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457200"/>
            <a:ext cx="10934700" cy="5905500"/>
          </a:xfrm>
        </p:spPr>
        <p:txBody>
          <a:bodyPr>
            <a:noAutofit/>
          </a:bodyPr>
          <a:lstStyle/>
          <a:p>
            <a:r>
              <a:rPr lang="en-US" sz="4000" dirty="0"/>
              <a:t>Notice Stephen’s </a:t>
            </a:r>
            <a:r>
              <a:rPr lang="en-US" sz="4000" b="1" dirty="0"/>
              <a:t>Words</a:t>
            </a:r>
            <a:endParaRPr lang="en-US" sz="4000" dirty="0">
              <a:sym typeface="Wingdings" panose="05000000000000000000" pitchFamily="2" charset="2"/>
            </a:endParaRPr>
          </a:p>
          <a:p>
            <a:pPr algn="l"/>
            <a:r>
              <a:rPr lang="en-US" sz="4000" dirty="0">
                <a:sym typeface="Wingdings" panose="05000000000000000000" pitchFamily="2" charset="2"/>
              </a:rPr>
              <a:t> </a:t>
            </a:r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47-54</a:t>
            </a:r>
            <a:r>
              <a:rPr lang="en-US" sz="4000" dirty="0"/>
              <a:t>) I believe in the </a:t>
            </a:r>
            <a:r>
              <a:rPr lang="en-US" sz="4000" b="1" dirty="0"/>
              <a:t>Temple</a:t>
            </a:r>
            <a:r>
              <a:rPr lang="en-US" sz="4000" dirty="0"/>
              <a:t> and the God of 	</a:t>
            </a:r>
            <a:r>
              <a:rPr lang="en-US" sz="4000" b="1" dirty="0"/>
              <a:t>PROMINENCE</a:t>
            </a:r>
            <a:r>
              <a:rPr lang="en-US" sz="4000" dirty="0"/>
              <a:t> (</a:t>
            </a:r>
            <a:r>
              <a:rPr lang="en-US" sz="4000" b="1" dirty="0">
                <a:solidFill>
                  <a:srgbClr val="FF0000"/>
                </a:solidFill>
              </a:rPr>
              <a:t>48</a:t>
            </a:r>
            <a:r>
              <a:rPr lang="en-US" sz="4000" dirty="0"/>
              <a:t>)</a:t>
            </a:r>
          </a:p>
          <a:p>
            <a:pPr algn="l">
              <a:spcBef>
                <a:spcPts val="0"/>
              </a:spcBef>
              <a:tabLst>
                <a:tab pos="466725" algn="l"/>
              </a:tabLst>
            </a:pPr>
            <a:r>
              <a:rPr lang="en-US" sz="1000" dirty="0"/>
              <a:t>	</a:t>
            </a:r>
          </a:p>
          <a:p>
            <a:pPr algn="l">
              <a:spcBef>
                <a:spcPts val="0"/>
              </a:spcBef>
              <a:tabLst>
                <a:tab pos="466725" algn="l"/>
              </a:tabLst>
            </a:pPr>
            <a:r>
              <a:rPr lang="en-US" sz="4000" dirty="0"/>
              <a:t>	But Israel has </a:t>
            </a:r>
            <a:r>
              <a:rPr lang="en-US" sz="4000" b="1" dirty="0"/>
              <a:t>resisted</a:t>
            </a:r>
            <a:r>
              <a:rPr lang="en-US" sz="4000" dirty="0"/>
              <a:t> God (</a:t>
            </a:r>
            <a:r>
              <a:rPr lang="en-US" sz="4000" b="1" dirty="0">
                <a:solidFill>
                  <a:srgbClr val="FF0000"/>
                </a:solidFill>
              </a:rPr>
              <a:t>51</a:t>
            </a:r>
            <a:r>
              <a:rPr lang="en-US" sz="4000" dirty="0"/>
              <a:t>),</a:t>
            </a:r>
          </a:p>
          <a:p>
            <a:pPr algn="l">
              <a:spcBef>
                <a:spcPts val="0"/>
              </a:spcBef>
              <a:tabLst>
                <a:tab pos="466725" algn="l"/>
              </a:tabLst>
            </a:pPr>
            <a:r>
              <a:rPr lang="en-US" sz="4000" dirty="0"/>
              <a:t>	</a:t>
            </a:r>
            <a:r>
              <a:rPr lang="en-US" sz="4000" b="1" dirty="0"/>
              <a:t>persecuted </a:t>
            </a:r>
            <a:r>
              <a:rPr lang="en-US" sz="4000" dirty="0"/>
              <a:t>and</a:t>
            </a:r>
            <a:r>
              <a:rPr lang="en-US" sz="4000" b="1" dirty="0"/>
              <a:t> killed </a:t>
            </a:r>
            <a:r>
              <a:rPr lang="en-US" sz="4000" dirty="0"/>
              <a:t>those He sent (</a:t>
            </a:r>
            <a:r>
              <a:rPr lang="en-US" sz="4000" b="1" dirty="0">
                <a:solidFill>
                  <a:srgbClr val="FF0000"/>
                </a:solidFill>
              </a:rPr>
              <a:t>52</a:t>
            </a:r>
            <a:r>
              <a:rPr lang="en-US" sz="4000" dirty="0"/>
              <a:t>),</a:t>
            </a:r>
          </a:p>
          <a:p>
            <a:pPr algn="l">
              <a:spcBef>
                <a:spcPts val="0"/>
              </a:spcBef>
              <a:tabLst>
                <a:tab pos="466725" algn="l"/>
              </a:tabLst>
            </a:pPr>
            <a:r>
              <a:rPr lang="en-US" sz="4000" dirty="0"/>
              <a:t> 	including the </a:t>
            </a:r>
            <a:r>
              <a:rPr lang="en-US" sz="4000" b="1" dirty="0"/>
              <a:t>Just One </a:t>
            </a:r>
            <a:r>
              <a:rPr lang="en-US" sz="4000" dirty="0"/>
              <a:t>(</a:t>
            </a:r>
            <a:r>
              <a:rPr lang="en-US" sz="4000" i="1" dirty="0"/>
              <a:t>Jesus</a:t>
            </a:r>
            <a:r>
              <a:rPr lang="en-US" sz="4000" dirty="0"/>
              <a:t>) (</a:t>
            </a:r>
            <a:r>
              <a:rPr lang="en-US" sz="4000" b="1" dirty="0">
                <a:solidFill>
                  <a:srgbClr val="FF0000"/>
                </a:solidFill>
              </a:rPr>
              <a:t>52</a:t>
            </a:r>
            <a:r>
              <a:rPr lang="en-US" sz="4000" dirty="0"/>
              <a:t>).</a:t>
            </a:r>
          </a:p>
          <a:p>
            <a:pPr algn="l">
              <a:spcBef>
                <a:spcPts val="0"/>
              </a:spcBef>
              <a:tabLst>
                <a:tab pos="466725" algn="l"/>
              </a:tabLst>
            </a:pPr>
            <a:r>
              <a:rPr lang="en-US" sz="2000" dirty="0"/>
              <a:t>	</a:t>
            </a:r>
          </a:p>
          <a:p>
            <a:pPr algn="l">
              <a:spcBef>
                <a:spcPts val="0"/>
              </a:spcBef>
              <a:tabLst>
                <a:tab pos="466725" algn="l"/>
              </a:tabLst>
            </a:pPr>
            <a:r>
              <a:rPr lang="en-US" sz="4000" dirty="0"/>
              <a:t>	The Council of Israel (</a:t>
            </a:r>
            <a:r>
              <a:rPr lang="en-US" sz="4000" b="1" dirty="0">
                <a:solidFill>
                  <a:srgbClr val="FF0000"/>
                </a:solidFill>
              </a:rPr>
              <a:t>6:15</a:t>
            </a:r>
            <a:r>
              <a:rPr lang="en-US" sz="4000" dirty="0"/>
              <a:t>), like their fathers, </a:t>
            </a:r>
          </a:p>
          <a:p>
            <a:pPr algn="l">
              <a:spcBef>
                <a:spcPts val="0"/>
              </a:spcBef>
              <a:tabLst>
                <a:tab pos="466725" algn="l"/>
              </a:tabLst>
            </a:pPr>
            <a:r>
              <a:rPr lang="en-US" sz="4000" dirty="0"/>
              <a:t>	are also </a:t>
            </a:r>
            <a:r>
              <a:rPr lang="en-US" sz="4000" b="1" dirty="0"/>
              <a:t>betrayers</a:t>
            </a:r>
            <a:r>
              <a:rPr lang="en-US" sz="4000" dirty="0"/>
              <a:t> and </a:t>
            </a:r>
            <a:r>
              <a:rPr lang="en-US" sz="4000" b="1" dirty="0"/>
              <a:t>murderers</a:t>
            </a:r>
            <a:r>
              <a:rPr lang="en-US" sz="4000" dirty="0"/>
              <a:t> (</a:t>
            </a:r>
            <a:r>
              <a:rPr lang="en-US" sz="4000" b="1" dirty="0">
                <a:solidFill>
                  <a:srgbClr val="FF0000"/>
                </a:solidFill>
              </a:rPr>
              <a:t>7:52</a:t>
            </a:r>
            <a:r>
              <a:rPr lang="en-US" sz="4000" dirty="0"/>
              <a:t>), </a:t>
            </a:r>
          </a:p>
          <a:p>
            <a:pPr algn="l">
              <a:spcBef>
                <a:spcPts val="0"/>
              </a:spcBef>
              <a:tabLst>
                <a:tab pos="466725" algn="l"/>
              </a:tabLst>
            </a:pPr>
            <a:r>
              <a:rPr lang="en-US" sz="4000" dirty="0"/>
              <a:t>	and now </a:t>
            </a:r>
            <a:r>
              <a:rPr lang="en-US" sz="4000" b="1" dirty="0"/>
              <a:t>savage beasts </a:t>
            </a:r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54</a:t>
            </a:r>
            <a:r>
              <a:rPr lang="en-US" sz="4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7174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6E151-486B-AAE3-96D8-A7277AFEC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4D01252-D6CF-A6C3-9091-BD8E14EFA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457200"/>
            <a:ext cx="10934700" cy="59055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3200" dirty="0"/>
              <a:t>Notice Stephen’s </a:t>
            </a:r>
            <a:r>
              <a:rPr lang="en-US" sz="3200" b="1" dirty="0"/>
              <a:t>Face </a:t>
            </a:r>
            <a:r>
              <a:rPr lang="en-US" sz="3200" dirty="0"/>
              <a:t>&amp;</a:t>
            </a:r>
            <a:r>
              <a:rPr lang="en-US" sz="3200" b="1" dirty="0"/>
              <a:t> Words</a:t>
            </a:r>
          </a:p>
          <a:p>
            <a:pPr>
              <a:spcBef>
                <a:spcPts val="600"/>
              </a:spcBef>
            </a:pPr>
            <a:endParaRPr lang="en-US" sz="1000" dirty="0">
              <a:sym typeface="Wingdings" panose="05000000000000000000" pitchFamily="2" charset="2"/>
            </a:endParaRPr>
          </a:p>
          <a:p>
            <a:pPr algn="l">
              <a:spcBef>
                <a:spcPts val="600"/>
              </a:spcBef>
            </a:pPr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55,56</a:t>
            </a:r>
            <a:r>
              <a:rPr lang="en-US" sz="4000" dirty="0"/>
              <a:t>) - Notice Stephen’s </a:t>
            </a:r>
            <a:r>
              <a:rPr lang="en-US" sz="4000" b="1" dirty="0"/>
              <a:t>Eyes</a:t>
            </a:r>
            <a:endParaRPr lang="en-US" sz="4000" dirty="0"/>
          </a:p>
          <a:p>
            <a:pPr algn="l">
              <a:spcBef>
                <a:spcPts val="600"/>
              </a:spcBef>
              <a:tabLst>
                <a:tab pos="287338" algn="l"/>
              </a:tabLst>
            </a:pPr>
            <a:r>
              <a:rPr lang="en-US" sz="4000" dirty="0"/>
              <a:t>	- He has a </a:t>
            </a:r>
            <a:r>
              <a:rPr lang="en-US" sz="4000" b="1" dirty="0"/>
              <a:t>pure heart </a:t>
            </a:r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Matt 5:8</a:t>
            </a:r>
            <a:r>
              <a:rPr lang="en-US" sz="4000" dirty="0"/>
              <a:t>).</a:t>
            </a:r>
          </a:p>
          <a:p>
            <a:pPr algn="l">
              <a:spcBef>
                <a:spcPts val="600"/>
              </a:spcBef>
              <a:tabLst>
                <a:tab pos="287338" algn="l"/>
              </a:tabLst>
            </a:pPr>
            <a:r>
              <a:rPr lang="en-US" sz="4000" spc="-70" dirty="0"/>
              <a:t>	- Is this every true believer’s experience (</a:t>
            </a:r>
            <a:r>
              <a:rPr lang="en-US" sz="4000" b="1" spc="-70" dirty="0">
                <a:solidFill>
                  <a:srgbClr val="FF0000"/>
                </a:solidFill>
              </a:rPr>
              <a:t>Ps 23:4-6</a:t>
            </a:r>
            <a:r>
              <a:rPr lang="en-US" sz="4000" spc="-70" dirty="0"/>
              <a:t>)?</a:t>
            </a:r>
          </a:p>
          <a:p>
            <a:pPr algn="l">
              <a:spcBef>
                <a:spcPts val="600"/>
              </a:spcBef>
              <a:tabLst>
                <a:tab pos="466725" algn="l"/>
              </a:tabLst>
            </a:pPr>
            <a:endParaRPr lang="en-US" sz="2000" dirty="0"/>
          </a:p>
          <a:p>
            <a:pPr algn="l">
              <a:spcBef>
                <a:spcPts val="600"/>
              </a:spcBef>
            </a:pPr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57-60</a:t>
            </a:r>
            <a:r>
              <a:rPr lang="en-US" sz="4000" dirty="0"/>
              <a:t>) - Notice Stephen’s </a:t>
            </a:r>
            <a:r>
              <a:rPr lang="en-US" sz="4000" b="1" dirty="0"/>
              <a:t>Death</a:t>
            </a:r>
            <a:r>
              <a:rPr lang="en-US" sz="4000" dirty="0"/>
              <a:t> </a:t>
            </a:r>
          </a:p>
          <a:p>
            <a:pPr algn="l">
              <a:spcBef>
                <a:spcPts val="600"/>
              </a:spcBef>
              <a:tabLst>
                <a:tab pos="341313" algn="l"/>
              </a:tabLst>
            </a:pPr>
            <a:r>
              <a:rPr lang="en-US" sz="4000" i="1" dirty="0"/>
              <a:t>	- cast out, stoned, Christ-like, sleep-like, martyr</a:t>
            </a:r>
            <a:r>
              <a:rPr lang="en-US" sz="4000" dirty="0"/>
              <a:t>.</a:t>
            </a:r>
          </a:p>
          <a:p>
            <a:pPr algn="l">
              <a:spcBef>
                <a:spcPts val="600"/>
              </a:spcBef>
              <a:tabLst>
                <a:tab pos="341313" algn="l"/>
              </a:tabLst>
            </a:pPr>
            <a:r>
              <a:rPr lang="en-US" sz="4000" dirty="0"/>
              <a:t>	- </a:t>
            </a:r>
            <a:r>
              <a:rPr lang="en-US" sz="4000" spc="-100" dirty="0"/>
              <a:t>Part of Saul’s conviction/conversion (</a:t>
            </a:r>
            <a:r>
              <a:rPr lang="en-US" sz="4000" b="1" spc="-100" dirty="0">
                <a:solidFill>
                  <a:srgbClr val="FF0000"/>
                </a:solidFill>
              </a:rPr>
              <a:t>Acts 22:19,20</a:t>
            </a:r>
            <a:r>
              <a:rPr lang="en-US" sz="4000" spc="-100" dirty="0"/>
              <a:t>).</a:t>
            </a:r>
          </a:p>
          <a:p>
            <a:pPr algn="l">
              <a:spcBef>
                <a:spcPts val="600"/>
              </a:spcBef>
            </a:pPr>
            <a:endParaRPr 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3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17F3C-FBFB-6F11-E027-639D90DB5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3BFF25D-BA8C-FC0F-FE3C-546A677D8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457200"/>
            <a:ext cx="10934700" cy="59055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</a:rPr>
              <a:t>Acts 22:19  </a:t>
            </a:r>
            <a:r>
              <a:rPr lang="en-US" sz="4000" dirty="0"/>
              <a:t>I said, “Lord, they know that in every synagogue I imprisoned and beat those who believe on You. </a:t>
            </a:r>
          </a:p>
          <a:p>
            <a:pPr algn="l"/>
            <a:r>
              <a:rPr lang="en-US" sz="4000" b="1" dirty="0">
                <a:solidFill>
                  <a:srgbClr val="FF0000"/>
                </a:solidFill>
              </a:rPr>
              <a:t>20</a:t>
            </a:r>
            <a:r>
              <a:rPr lang="en-US" sz="4000" dirty="0"/>
              <a:t>  And when the blood of Your martyr </a:t>
            </a:r>
            <a:r>
              <a:rPr lang="en-US" sz="4000" b="1" dirty="0"/>
              <a:t>Stephen</a:t>
            </a:r>
            <a:r>
              <a:rPr lang="en-US" sz="4000" dirty="0"/>
              <a:t> was shed, I also was standing by </a:t>
            </a:r>
            <a:r>
              <a:rPr lang="en-US" sz="4000" b="1" dirty="0"/>
              <a:t>consenting to his death</a:t>
            </a:r>
            <a:r>
              <a:rPr lang="en-US" sz="4000" dirty="0"/>
              <a:t>, and guarding the clothes of those who were killing him.”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21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D2FB8-77E1-57C0-A985-A395E84D9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5174238-B348-3EA4-4C6F-315E6C849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457200"/>
            <a:ext cx="10934700" cy="590550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4000" b="1" dirty="0">
                <a:solidFill>
                  <a:srgbClr val="FF0000"/>
                </a:solidFill>
              </a:rPr>
              <a:t>Acts 8:1  </a:t>
            </a:r>
            <a:r>
              <a:rPr lang="en-US" sz="4000" b="1" dirty="0"/>
              <a:t>Saul</a:t>
            </a:r>
            <a:r>
              <a:rPr lang="en-US" sz="4000" dirty="0"/>
              <a:t> was consenting to </a:t>
            </a:r>
            <a:r>
              <a:rPr lang="en-US" sz="4000" b="1" dirty="0"/>
              <a:t>Stephen’s</a:t>
            </a:r>
            <a:r>
              <a:rPr lang="en-US" sz="4000" dirty="0"/>
              <a:t> death. And a great persecution arose against the church in </a:t>
            </a:r>
            <a:r>
              <a:rPr lang="en-US" sz="4000" b="1" dirty="0"/>
              <a:t>Jerusalem</a:t>
            </a:r>
            <a:r>
              <a:rPr lang="en-US" sz="4000" dirty="0"/>
              <a:t>; and they were all </a:t>
            </a:r>
            <a:r>
              <a:rPr lang="en-US" sz="4000" b="1" dirty="0"/>
              <a:t>scattered</a:t>
            </a:r>
            <a:r>
              <a:rPr lang="en-US" sz="4000" dirty="0"/>
              <a:t> throughout </a:t>
            </a:r>
            <a:r>
              <a:rPr lang="en-US" sz="4000" b="1" dirty="0"/>
              <a:t>Judea and Samaria</a:t>
            </a:r>
            <a:r>
              <a:rPr lang="en-US" sz="4000" dirty="0"/>
              <a:t>, except the apostles. </a:t>
            </a:r>
          </a:p>
          <a:p>
            <a:pPr algn="l">
              <a:spcBef>
                <a:spcPts val="600"/>
              </a:spcBef>
            </a:pPr>
            <a:r>
              <a:rPr lang="en-US" sz="4000" b="1" dirty="0">
                <a:solidFill>
                  <a:srgbClr val="FF0000"/>
                </a:solidFill>
              </a:rPr>
              <a:t>4</a:t>
            </a:r>
            <a:r>
              <a:rPr lang="en-US" sz="4000" dirty="0"/>
              <a:t>  Those who were scattered</a:t>
            </a:r>
            <a:r>
              <a:rPr lang="en-US" sz="4000" b="1" dirty="0"/>
              <a:t> went everywhere preaching the word</a:t>
            </a:r>
            <a:r>
              <a:rPr lang="en-US" sz="4000" dirty="0"/>
              <a:t>.</a:t>
            </a:r>
          </a:p>
          <a:p>
            <a:pPr algn="l">
              <a:spcBef>
                <a:spcPts val="600"/>
              </a:spcBef>
            </a:pPr>
            <a:endParaRPr lang="en-US" sz="2000" dirty="0"/>
          </a:p>
          <a:p>
            <a:r>
              <a:rPr lang="en-US" sz="4000" b="1" dirty="0">
                <a:solidFill>
                  <a:srgbClr val="FF0000"/>
                </a:solidFill>
              </a:rPr>
              <a:t>Psalm 116:15,16  </a:t>
            </a:r>
            <a:r>
              <a:rPr lang="en-US" sz="4000" dirty="0"/>
              <a:t>Precious in the sight of the LORD </a:t>
            </a:r>
            <a:r>
              <a:rPr lang="en-US" sz="4000" i="1" dirty="0"/>
              <a:t>is</a:t>
            </a:r>
            <a:r>
              <a:rPr lang="en-US" sz="4000" dirty="0"/>
              <a:t> the death of </a:t>
            </a:r>
            <a:r>
              <a:rPr lang="en-US" sz="4000" b="1" dirty="0"/>
              <a:t>His</a:t>
            </a:r>
            <a:r>
              <a:rPr lang="en-US" sz="4000" dirty="0"/>
              <a:t> </a:t>
            </a:r>
            <a:r>
              <a:rPr lang="en-US" sz="4000" b="1" dirty="0"/>
              <a:t>saints</a:t>
            </a:r>
            <a:r>
              <a:rPr lang="en-US" sz="4000" dirty="0"/>
              <a:t>. O LORD, truly I </a:t>
            </a:r>
            <a:r>
              <a:rPr lang="en-US" sz="4000" i="1" dirty="0"/>
              <a:t>am</a:t>
            </a:r>
            <a:r>
              <a:rPr lang="en-US" sz="4000" dirty="0"/>
              <a:t> </a:t>
            </a:r>
            <a:r>
              <a:rPr lang="en-US" sz="4000" b="1" dirty="0"/>
              <a:t>Your</a:t>
            </a:r>
            <a:r>
              <a:rPr lang="en-US" sz="4000" dirty="0"/>
              <a:t> </a:t>
            </a:r>
            <a:r>
              <a:rPr lang="en-US" sz="4000" b="1" dirty="0"/>
              <a:t>servant</a:t>
            </a:r>
            <a:r>
              <a:rPr lang="en-US" sz="4000" dirty="0"/>
              <a:t>; You have loosed my bonds. 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360207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CB2EFD2-284D-B8C5-DC0D-1C2FAE7DB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08001"/>
            <a:ext cx="10955866" cy="5774266"/>
          </a:xfrm>
        </p:spPr>
        <p:txBody>
          <a:bodyPr>
            <a:noAutofit/>
          </a:bodyPr>
          <a:lstStyle/>
          <a:p>
            <a:r>
              <a:rPr lang="en-US" sz="5400" b="1" dirty="0"/>
              <a:t>He Will Hold Me Fast</a:t>
            </a:r>
          </a:p>
          <a:p>
            <a:endParaRPr lang="en-US" sz="1400" dirty="0"/>
          </a:p>
          <a:p>
            <a:r>
              <a:rPr lang="en-US" sz="5400" dirty="0"/>
              <a:t>When I fear my faith will fail,</a:t>
            </a:r>
          </a:p>
          <a:p>
            <a:r>
              <a:rPr lang="en-US" sz="5400" dirty="0"/>
              <a:t>Christ will hold me fast.</a:t>
            </a:r>
          </a:p>
          <a:p>
            <a:r>
              <a:rPr lang="en-US" sz="5400" dirty="0"/>
              <a:t>When the tempter would prevail,</a:t>
            </a:r>
          </a:p>
          <a:p>
            <a:r>
              <a:rPr lang="en-US" sz="5400" dirty="0"/>
              <a:t>He will hold me fast.</a:t>
            </a:r>
          </a:p>
        </p:txBody>
      </p:sp>
    </p:spTree>
    <p:extLst>
      <p:ext uri="{BB962C8B-B14F-4D97-AF65-F5344CB8AC3E}">
        <p14:creationId xmlns:p14="http://schemas.microsoft.com/office/powerpoint/2010/main" val="2160902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CB2EFD2-284D-B8C5-DC0D-1C2FAE7DB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08001"/>
            <a:ext cx="10955866" cy="5774266"/>
          </a:xfrm>
        </p:spPr>
        <p:txBody>
          <a:bodyPr>
            <a:noAutofit/>
          </a:bodyPr>
          <a:lstStyle/>
          <a:p>
            <a:endParaRPr lang="en-US" sz="5400" dirty="0"/>
          </a:p>
          <a:p>
            <a:r>
              <a:rPr lang="en-US" sz="5400" dirty="0"/>
              <a:t>I could never keep my hold</a:t>
            </a:r>
          </a:p>
          <a:p>
            <a:r>
              <a:rPr lang="en-US" sz="5400" dirty="0"/>
              <a:t>Through life's fearful path.</a:t>
            </a:r>
          </a:p>
          <a:p>
            <a:r>
              <a:rPr lang="en-US" sz="5400" dirty="0"/>
              <a:t>For my love is often cold,</a:t>
            </a:r>
          </a:p>
          <a:p>
            <a:r>
              <a:rPr lang="en-US" sz="5400" dirty="0"/>
              <a:t>He must hold me fast.</a:t>
            </a:r>
          </a:p>
        </p:txBody>
      </p:sp>
    </p:spTree>
    <p:extLst>
      <p:ext uri="{BB962C8B-B14F-4D97-AF65-F5344CB8AC3E}">
        <p14:creationId xmlns:p14="http://schemas.microsoft.com/office/powerpoint/2010/main" val="4212571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CB2EFD2-284D-B8C5-DC0D-1C2FAE7DB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08001"/>
            <a:ext cx="10955866" cy="5774266"/>
          </a:xfrm>
        </p:spPr>
        <p:txBody>
          <a:bodyPr>
            <a:noAutofit/>
          </a:bodyPr>
          <a:lstStyle/>
          <a:p>
            <a:endParaRPr lang="en-US" sz="5400" dirty="0"/>
          </a:p>
          <a:p>
            <a:r>
              <a:rPr lang="en-US" sz="6600" b="1" dirty="0"/>
              <a:t>He will hold me fast,</a:t>
            </a:r>
          </a:p>
          <a:p>
            <a:r>
              <a:rPr lang="en-US" sz="6600" b="1" dirty="0"/>
              <a:t>He will hold me fast.</a:t>
            </a:r>
          </a:p>
          <a:p>
            <a:r>
              <a:rPr lang="en-US" sz="6600" b="1" dirty="0"/>
              <a:t>For my Savior loves me so,</a:t>
            </a:r>
          </a:p>
          <a:p>
            <a:r>
              <a:rPr lang="en-US" sz="6600" b="1" dirty="0"/>
              <a:t>He will hold me fast!</a:t>
            </a:r>
          </a:p>
        </p:txBody>
      </p:sp>
    </p:spTree>
    <p:extLst>
      <p:ext uri="{BB962C8B-B14F-4D97-AF65-F5344CB8AC3E}">
        <p14:creationId xmlns:p14="http://schemas.microsoft.com/office/powerpoint/2010/main" val="2317910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CB2EFD2-284D-B8C5-DC0D-1C2FAE7DB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08001"/>
            <a:ext cx="10955866" cy="5774266"/>
          </a:xfrm>
        </p:spPr>
        <p:txBody>
          <a:bodyPr>
            <a:noAutofit/>
          </a:bodyPr>
          <a:lstStyle/>
          <a:p>
            <a:r>
              <a:rPr lang="en-US" sz="5400" dirty="0"/>
              <a:t>Those He saves are His delight,</a:t>
            </a:r>
          </a:p>
          <a:p>
            <a:r>
              <a:rPr lang="en-US" sz="5400" dirty="0"/>
              <a:t>Christ will hold me fast.</a:t>
            </a:r>
          </a:p>
          <a:p>
            <a:r>
              <a:rPr lang="en-US" sz="5400" dirty="0"/>
              <a:t>Precious in His holy sight,</a:t>
            </a:r>
          </a:p>
          <a:p>
            <a:r>
              <a:rPr lang="en-US" sz="5400" dirty="0"/>
              <a:t>He will hold me fast.</a:t>
            </a:r>
          </a:p>
        </p:txBody>
      </p:sp>
    </p:spTree>
    <p:extLst>
      <p:ext uri="{BB962C8B-B14F-4D97-AF65-F5344CB8AC3E}">
        <p14:creationId xmlns:p14="http://schemas.microsoft.com/office/powerpoint/2010/main" val="2019077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CB2EFD2-284D-B8C5-DC0D-1C2FAE7DB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08001"/>
            <a:ext cx="10955866" cy="5774266"/>
          </a:xfrm>
        </p:spPr>
        <p:txBody>
          <a:bodyPr>
            <a:noAutofit/>
          </a:bodyPr>
          <a:lstStyle/>
          <a:p>
            <a:endParaRPr lang="en-US" sz="5400" dirty="0"/>
          </a:p>
          <a:p>
            <a:r>
              <a:rPr lang="en-US" sz="5400" dirty="0"/>
              <a:t>He'll not let my soul be lost,</a:t>
            </a:r>
          </a:p>
          <a:p>
            <a:r>
              <a:rPr lang="en-US" sz="5400" dirty="0"/>
              <a:t>His promises shall last.</a:t>
            </a:r>
          </a:p>
          <a:p>
            <a:r>
              <a:rPr lang="en-US" sz="5400" dirty="0"/>
              <a:t>Bought by Him at such a cost,</a:t>
            </a:r>
          </a:p>
          <a:p>
            <a:r>
              <a:rPr lang="en-US" sz="5400" dirty="0"/>
              <a:t>He will hold me fast.</a:t>
            </a:r>
          </a:p>
        </p:txBody>
      </p:sp>
    </p:spTree>
    <p:extLst>
      <p:ext uri="{BB962C8B-B14F-4D97-AF65-F5344CB8AC3E}">
        <p14:creationId xmlns:p14="http://schemas.microsoft.com/office/powerpoint/2010/main" val="686763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CB2EFD2-284D-B8C5-DC0D-1C2FAE7DB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08001"/>
            <a:ext cx="10955866" cy="5774266"/>
          </a:xfrm>
        </p:spPr>
        <p:txBody>
          <a:bodyPr>
            <a:noAutofit/>
          </a:bodyPr>
          <a:lstStyle/>
          <a:p>
            <a:endParaRPr lang="en-US" sz="5400" dirty="0"/>
          </a:p>
          <a:p>
            <a:r>
              <a:rPr lang="en-US" sz="6600" b="1" dirty="0"/>
              <a:t>He will hold me fast,</a:t>
            </a:r>
          </a:p>
          <a:p>
            <a:r>
              <a:rPr lang="en-US" sz="6600" b="1" dirty="0"/>
              <a:t>He will hold me fast.</a:t>
            </a:r>
          </a:p>
          <a:p>
            <a:r>
              <a:rPr lang="en-US" sz="6600" b="1" dirty="0"/>
              <a:t>For my Savior loves me so,</a:t>
            </a:r>
          </a:p>
          <a:p>
            <a:r>
              <a:rPr lang="en-US" sz="6600" b="1" dirty="0"/>
              <a:t>He will hold me fast!</a:t>
            </a:r>
          </a:p>
        </p:txBody>
      </p:sp>
    </p:spTree>
    <p:extLst>
      <p:ext uri="{BB962C8B-B14F-4D97-AF65-F5344CB8AC3E}">
        <p14:creationId xmlns:p14="http://schemas.microsoft.com/office/powerpoint/2010/main" val="3830134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Visual Bible: Acts (1994)">
            <a:extLst>
              <a:ext uri="{FF2B5EF4-FFF2-40B4-BE49-F238E27FC236}">
                <a16:creationId xmlns:a16="http://schemas.microsoft.com/office/drawing/2014/main" id="{A4A6144F-B22E-6A69-0D0E-69B62A239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2"/>
          <a:stretch/>
        </p:blipFill>
        <p:spPr bwMode="auto">
          <a:xfrm>
            <a:off x="212914" y="228600"/>
            <a:ext cx="6478553" cy="64198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8EA671-9C68-4B49-2946-E62FCA10BA32}"/>
              </a:ext>
            </a:extLst>
          </p:cNvPr>
          <p:cNvSpPr txBox="1"/>
          <p:nvPr/>
        </p:nvSpPr>
        <p:spPr>
          <a:xfrm>
            <a:off x="7185990" y="605118"/>
            <a:ext cx="4552122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/>
              <a:t>Do you like </a:t>
            </a:r>
            <a:r>
              <a:rPr lang="en-US" sz="3400" b="1" dirty="0">
                <a:solidFill>
                  <a:srgbClr val="FF0000"/>
                </a:solidFill>
              </a:rPr>
              <a:t>HISTORY</a:t>
            </a:r>
            <a:r>
              <a:rPr lang="en-US" sz="3400" b="1" dirty="0"/>
              <a:t>?</a:t>
            </a:r>
          </a:p>
          <a:p>
            <a:endParaRPr lang="en-US" sz="2000" b="1" spc="-20" dirty="0"/>
          </a:p>
          <a:p>
            <a:r>
              <a:rPr lang="en-US" sz="3400" b="1" spc="-20" dirty="0"/>
              <a:t>Have you traced your family’s </a:t>
            </a:r>
            <a:r>
              <a:rPr lang="en-US" sz="3400" b="1" spc="-20" dirty="0">
                <a:solidFill>
                  <a:srgbClr val="FF0000"/>
                </a:solidFill>
              </a:rPr>
              <a:t>GENEOLOGY</a:t>
            </a:r>
            <a:r>
              <a:rPr lang="en-US" sz="3400" b="1" spc="-20" dirty="0"/>
              <a:t>?</a:t>
            </a:r>
          </a:p>
          <a:p>
            <a:endParaRPr lang="en-US" sz="2000" b="1" spc="-20" dirty="0"/>
          </a:p>
          <a:p>
            <a:r>
              <a:rPr lang="en-US" sz="3400" b="1" spc="-20" dirty="0"/>
              <a:t>Are there </a:t>
            </a:r>
            <a:r>
              <a:rPr lang="en-US" sz="3400" b="1" spc="-20" dirty="0">
                <a:solidFill>
                  <a:srgbClr val="FF0000"/>
                </a:solidFill>
              </a:rPr>
              <a:t>PHOTO ALBUMS</a:t>
            </a:r>
            <a:r>
              <a:rPr lang="en-US" sz="3400" b="1" spc="-20" dirty="0"/>
              <a:t> in your home, or on your phone?</a:t>
            </a:r>
          </a:p>
          <a:p>
            <a:endParaRPr lang="en-US" sz="3400" b="1" spc="-20" dirty="0"/>
          </a:p>
          <a:p>
            <a:r>
              <a:rPr lang="en-US" sz="3400" b="1" spc="-20" dirty="0">
                <a:solidFill>
                  <a:srgbClr val="FF0000"/>
                </a:solidFill>
              </a:rPr>
              <a:t>ACTS</a:t>
            </a:r>
            <a:r>
              <a:rPr lang="en-US" sz="3400" b="1" spc="-20" dirty="0"/>
              <a:t> describes how the church got </a:t>
            </a:r>
            <a:r>
              <a:rPr lang="en-US" sz="3400" b="1" spc="-20" dirty="0">
                <a:solidFill>
                  <a:srgbClr val="FF0000"/>
                </a:solidFill>
              </a:rPr>
              <a:t>STARTED</a:t>
            </a:r>
            <a:r>
              <a:rPr lang="en-US" sz="3400" b="1" spc="-2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197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CB2EFD2-284D-B8C5-DC0D-1C2FAE7DB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08001"/>
            <a:ext cx="10955866" cy="5774266"/>
          </a:xfrm>
        </p:spPr>
        <p:txBody>
          <a:bodyPr>
            <a:noAutofit/>
          </a:bodyPr>
          <a:lstStyle/>
          <a:p>
            <a:r>
              <a:rPr lang="en-US" sz="5400" dirty="0"/>
              <a:t>For my life He bled and died,</a:t>
            </a:r>
          </a:p>
          <a:p>
            <a:r>
              <a:rPr lang="en-US" sz="5400" dirty="0"/>
              <a:t>Christ will hold me fast.</a:t>
            </a:r>
          </a:p>
          <a:p>
            <a:r>
              <a:rPr lang="en-US" sz="5400" dirty="0"/>
              <a:t>Justice has been satisfied,</a:t>
            </a:r>
          </a:p>
          <a:p>
            <a:r>
              <a:rPr lang="en-US" sz="5400" dirty="0"/>
              <a:t>He will hold me fast.</a:t>
            </a:r>
          </a:p>
        </p:txBody>
      </p:sp>
    </p:spTree>
    <p:extLst>
      <p:ext uri="{BB962C8B-B14F-4D97-AF65-F5344CB8AC3E}">
        <p14:creationId xmlns:p14="http://schemas.microsoft.com/office/powerpoint/2010/main" val="2121108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CB2EFD2-284D-B8C5-DC0D-1C2FAE7DB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08001"/>
            <a:ext cx="10955866" cy="5774266"/>
          </a:xfrm>
        </p:spPr>
        <p:txBody>
          <a:bodyPr>
            <a:noAutofit/>
          </a:bodyPr>
          <a:lstStyle/>
          <a:p>
            <a:endParaRPr lang="en-US" sz="5400" dirty="0"/>
          </a:p>
          <a:p>
            <a:r>
              <a:rPr lang="en-US" sz="5400" dirty="0"/>
              <a:t>Raised with Him to endless life,</a:t>
            </a:r>
          </a:p>
          <a:p>
            <a:r>
              <a:rPr lang="en-US" sz="5400" dirty="0"/>
              <a:t>He will hold me fast.</a:t>
            </a:r>
          </a:p>
          <a:p>
            <a:r>
              <a:rPr lang="en-US" sz="5400" dirty="0" err="1"/>
              <a:t>'Til</a:t>
            </a:r>
            <a:r>
              <a:rPr lang="en-US" sz="5400" dirty="0"/>
              <a:t> our faith is turned to sight,</a:t>
            </a:r>
          </a:p>
          <a:p>
            <a:r>
              <a:rPr lang="en-US" sz="5400" dirty="0"/>
              <a:t>When He comes at last!</a:t>
            </a:r>
          </a:p>
        </p:txBody>
      </p:sp>
    </p:spTree>
    <p:extLst>
      <p:ext uri="{BB962C8B-B14F-4D97-AF65-F5344CB8AC3E}">
        <p14:creationId xmlns:p14="http://schemas.microsoft.com/office/powerpoint/2010/main" val="3837361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CB2EFD2-284D-B8C5-DC0D-1C2FAE7DB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08001"/>
            <a:ext cx="10955866" cy="5774266"/>
          </a:xfrm>
        </p:spPr>
        <p:txBody>
          <a:bodyPr>
            <a:noAutofit/>
          </a:bodyPr>
          <a:lstStyle/>
          <a:p>
            <a:endParaRPr lang="en-US" sz="5400" dirty="0"/>
          </a:p>
          <a:p>
            <a:r>
              <a:rPr lang="en-US" sz="6600" b="1" dirty="0"/>
              <a:t>He will hold me fast,</a:t>
            </a:r>
          </a:p>
          <a:p>
            <a:r>
              <a:rPr lang="en-US" sz="6600" b="1" dirty="0"/>
              <a:t>He will hold me fast.</a:t>
            </a:r>
          </a:p>
          <a:p>
            <a:r>
              <a:rPr lang="en-US" sz="6600" b="1" dirty="0"/>
              <a:t>For my Savior loves me so,</a:t>
            </a:r>
          </a:p>
          <a:p>
            <a:r>
              <a:rPr lang="en-US" sz="6600" b="1" dirty="0"/>
              <a:t>He will hold me fast!</a:t>
            </a:r>
          </a:p>
        </p:txBody>
      </p:sp>
    </p:spTree>
    <p:extLst>
      <p:ext uri="{BB962C8B-B14F-4D97-AF65-F5344CB8AC3E}">
        <p14:creationId xmlns:p14="http://schemas.microsoft.com/office/powerpoint/2010/main" val="9498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F789B-01A3-F2C6-034B-7E05D286C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Visual Bible: Acts (1994)">
            <a:extLst>
              <a:ext uri="{FF2B5EF4-FFF2-40B4-BE49-F238E27FC236}">
                <a16:creationId xmlns:a16="http://schemas.microsoft.com/office/drawing/2014/main" id="{7299942E-7C96-886E-CF3F-70F6090C97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2"/>
          <a:stretch/>
        </p:blipFill>
        <p:spPr bwMode="auto">
          <a:xfrm>
            <a:off x="212914" y="228600"/>
            <a:ext cx="6478553" cy="64198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5B38BF-3403-749F-41E0-BE52ABA7AD2F}"/>
              </a:ext>
            </a:extLst>
          </p:cNvPr>
          <p:cNvSpPr txBox="1"/>
          <p:nvPr/>
        </p:nvSpPr>
        <p:spPr>
          <a:xfrm>
            <a:off x="7185990" y="228600"/>
            <a:ext cx="455212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-50" dirty="0">
                <a:solidFill>
                  <a:srgbClr val="FF0000"/>
                </a:solidFill>
              </a:rPr>
              <a:t>2:14</a:t>
            </a:r>
            <a:r>
              <a:rPr lang="en-US" sz="3600" spc="-50" dirty="0"/>
              <a:t>  Peter’s </a:t>
            </a:r>
            <a:r>
              <a:rPr lang="en-US" sz="3600" b="1" spc="-50" dirty="0"/>
              <a:t>sermon</a:t>
            </a:r>
            <a:r>
              <a:rPr lang="en-US" sz="3600" spc="-50" dirty="0"/>
              <a:t>.</a:t>
            </a:r>
          </a:p>
          <a:p>
            <a:r>
              <a:rPr lang="en-US" sz="3600" b="1" spc="-50" dirty="0">
                <a:solidFill>
                  <a:srgbClr val="FF0000"/>
                </a:solidFill>
              </a:rPr>
              <a:t>2:41</a:t>
            </a:r>
            <a:r>
              <a:rPr lang="en-US" sz="3600" spc="-50" dirty="0"/>
              <a:t>  Church </a:t>
            </a:r>
            <a:r>
              <a:rPr lang="en-US" sz="3600" b="1" spc="-50" dirty="0"/>
              <a:t>birthed</a:t>
            </a:r>
            <a:r>
              <a:rPr lang="en-US" sz="3600" spc="-50" dirty="0"/>
              <a:t>.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2:42</a:t>
            </a:r>
            <a:r>
              <a:rPr lang="en-US" sz="3600" dirty="0"/>
              <a:t>  Simple </a:t>
            </a:r>
            <a:r>
              <a:rPr lang="en-US" sz="3600" b="1" dirty="0"/>
              <a:t>priorities</a:t>
            </a:r>
            <a:r>
              <a:rPr lang="en-US" sz="3600" dirty="0"/>
              <a:t>.</a:t>
            </a:r>
          </a:p>
          <a:p>
            <a:r>
              <a:rPr lang="en-US" sz="3600" b="1" spc="-300" dirty="0">
                <a:solidFill>
                  <a:srgbClr val="FF0000"/>
                </a:solidFill>
              </a:rPr>
              <a:t>4:1-3</a:t>
            </a:r>
            <a:r>
              <a:rPr lang="en-US" sz="3600" spc="-300" dirty="0"/>
              <a:t>  Outside </a:t>
            </a:r>
            <a:r>
              <a:rPr lang="en-US" sz="3600" b="1" spc="-300" dirty="0"/>
              <a:t>persecution</a:t>
            </a:r>
            <a:r>
              <a:rPr lang="en-US" sz="3600" spc="-300" dirty="0"/>
              <a:t>.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5:1,2</a:t>
            </a:r>
            <a:r>
              <a:rPr lang="en-US" sz="3600" dirty="0"/>
              <a:t>  Inside </a:t>
            </a:r>
            <a:r>
              <a:rPr lang="en-US" sz="3600" b="1" dirty="0"/>
              <a:t>hypocrisy</a:t>
            </a:r>
            <a:r>
              <a:rPr lang="en-US" sz="3600" dirty="0"/>
              <a:t>.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5:41,42</a:t>
            </a:r>
            <a:r>
              <a:rPr lang="en-US" sz="3600" dirty="0"/>
              <a:t>  </a:t>
            </a:r>
            <a:r>
              <a:rPr lang="en-US" sz="3600" b="1" dirty="0"/>
              <a:t>Suffering</a:t>
            </a:r>
            <a:r>
              <a:rPr lang="en-US" sz="3600" dirty="0"/>
              <a:t> and 	joyful </a:t>
            </a:r>
            <a:r>
              <a:rPr lang="en-US" sz="3600" b="1" dirty="0"/>
              <a:t>tenacity</a:t>
            </a:r>
            <a:r>
              <a:rPr lang="en-US" sz="3600" dirty="0"/>
              <a:t>.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6:1</a:t>
            </a:r>
            <a:r>
              <a:rPr lang="en-US" sz="3600" dirty="0"/>
              <a:t>  Inside </a:t>
            </a:r>
            <a:r>
              <a:rPr lang="en-US" sz="3600" b="1" dirty="0"/>
              <a:t>conflict</a:t>
            </a:r>
            <a:r>
              <a:rPr lang="en-US" sz="3600" dirty="0"/>
              <a:t>.</a:t>
            </a:r>
          </a:p>
          <a:p>
            <a:r>
              <a:rPr lang="en-US" sz="2800" i="1" dirty="0"/>
              <a:t>A complaint arose because certain widows were being neglected in the daily distribution.</a:t>
            </a:r>
          </a:p>
        </p:txBody>
      </p:sp>
    </p:spTree>
    <p:extLst>
      <p:ext uri="{BB962C8B-B14F-4D97-AF65-F5344CB8AC3E}">
        <p14:creationId xmlns:p14="http://schemas.microsoft.com/office/powerpoint/2010/main" val="390935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71D13-26B0-54E0-F619-5FBCDD0AD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Visual Bible: Acts (1994)">
            <a:extLst>
              <a:ext uri="{FF2B5EF4-FFF2-40B4-BE49-F238E27FC236}">
                <a16:creationId xmlns:a16="http://schemas.microsoft.com/office/drawing/2014/main" id="{C6A8613E-CBCC-7BF9-1C97-C2F96AA38C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2"/>
          <a:stretch/>
        </p:blipFill>
        <p:spPr bwMode="auto">
          <a:xfrm>
            <a:off x="212914" y="228600"/>
            <a:ext cx="6478553" cy="64198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D32315-BADC-B386-F17E-0ACF60579C5E}"/>
              </a:ext>
            </a:extLst>
          </p:cNvPr>
          <p:cNvSpPr txBox="1"/>
          <p:nvPr/>
        </p:nvSpPr>
        <p:spPr>
          <a:xfrm>
            <a:off x="7185990" y="228600"/>
            <a:ext cx="455212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</a:rPr>
              <a:t>Acts 6:6  </a:t>
            </a:r>
            <a:r>
              <a:rPr lang="en-US" sz="3400" dirty="0"/>
              <a:t>(</a:t>
            </a:r>
            <a:r>
              <a:rPr lang="en-US" sz="3400" i="1" dirty="0"/>
              <a:t>7 men</a:t>
            </a:r>
            <a:r>
              <a:rPr lang="en-US" sz="3400" dirty="0"/>
              <a:t>) were set before the apostles, and they prayed and laid their hands on them. </a:t>
            </a:r>
          </a:p>
          <a:p>
            <a:r>
              <a:rPr lang="en-US" sz="3400" b="1" dirty="0">
                <a:solidFill>
                  <a:srgbClr val="FF0000"/>
                </a:solidFill>
              </a:rPr>
              <a:t>7</a:t>
            </a:r>
            <a:r>
              <a:rPr lang="en-US" sz="3400" dirty="0"/>
              <a:t>  Then the word of God spread, and the number of the disciples multiplied greatly in Jerusalem, and a great many of the priests were obedient to the faith.</a:t>
            </a:r>
            <a:endParaRPr lang="en-US" sz="3400" spc="-20" dirty="0"/>
          </a:p>
        </p:txBody>
      </p:sp>
    </p:spTree>
    <p:extLst>
      <p:ext uri="{BB962C8B-B14F-4D97-AF65-F5344CB8AC3E}">
        <p14:creationId xmlns:p14="http://schemas.microsoft.com/office/powerpoint/2010/main" val="2183220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33D81B7-F7ED-2FB9-E4CC-82F1D8FE6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457200"/>
            <a:ext cx="10934700" cy="59055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Acts 6 </a:t>
            </a:r>
            <a:r>
              <a:rPr lang="en-US" sz="4000" dirty="0"/>
              <a:t>- </a:t>
            </a:r>
            <a:r>
              <a:rPr lang="en-US" sz="4000" b="1" dirty="0"/>
              <a:t>Servants/Deacons </a:t>
            </a:r>
            <a:r>
              <a:rPr lang="en-US" sz="4000" dirty="0"/>
              <a:t>chosen, including …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Acts 7 </a:t>
            </a:r>
            <a:r>
              <a:rPr lang="en-US" sz="4000" dirty="0"/>
              <a:t>-</a:t>
            </a:r>
            <a:r>
              <a:rPr lang="en-US" sz="4000" b="1" dirty="0"/>
              <a:t> Stephen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Acts 8 </a:t>
            </a:r>
            <a:r>
              <a:rPr lang="en-US" sz="4000" dirty="0"/>
              <a:t>-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/>
              <a:t>Philip</a:t>
            </a:r>
          </a:p>
          <a:p>
            <a:pPr algn="l"/>
            <a:endParaRPr lang="en-US" sz="1000" b="1" dirty="0">
              <a:solidFill>
                <a:srgbClr val="FF0000"/>
              </a:solidFill>
            </a:endParaRPr>
          </a:p>
          <a:p>
            <a:pPr algn="l"/>
            <a:r>
              <a:rPr lang="en-US" sz="4000" b="1" dirty="0">
                <a:solidFill>
                  <a:srgbClr val="FF0000"/>
                </a:solidFill>
              </a:rPr>
              <a:t>6:8  </a:t>
            </a:r>
            <a:r>
              <a:rPr lang="en-US" sz="4000" b="1" dirty="0"/>
              <a:t>Reputation </a:t>
            </a:r>
            <a:r>
              <a:rPr lang="en-US" sz="4000" dirty="0"/>
              <a:t>of Stephen</a:t>
            </a:r>
          </a:p>
          <a:p>
            <a:pPr algn="l"/>
            <a:r>
              <a:rPr lang="en-US" sz="4000" b="1" dirty="0">
                <a:solidFill>
                  <a:srgbClr val="FF0000"/>
                </a:solidFill>
              </a:rPr>
              <a:t>6:10,11</a:t>
            </a:r>
            <a:r>
              <a:rPr lang="en-US" sz="4000" dirty="0"/>
              <a:t>  </a:t>
            </a:r>
            <a:r>
              <a:rPr lang="en-US" sz="4000" b="1" dirty="0"/>
              <a:t>Instigation</a:t>
            </a:r>
            <a:r>
              <a:rPr lang="en-US" sz="4000" dirty="0"/>
              <a:t> because of Stephen</a:t>
            </a:r>
          </a:p>
          <a:p>
            <a:pPr algn="l"/>
            <a:r>
              <a:rPr lang="en-US" sz="4000" b="1" dirty="0">
                <a:solidFill>
                  <a:srgbClr val="FF0000"/>
                </a:solidFill>
              </a:rPr>
              <a:t>6:11-14</a:t>
            </a:r>
            <a:r>
              <a:rPr lang="en-US" sz="4000" dirty="0"/>
              <a:t>  </a:t>
            </a:r>
            <a:r>
              <a:rPr lang="en-US" sz="4000" b="1" dirty="0"/>
              <a:t>Accusations</a:t>
            </a:r>
            <a:r>
              <a:rPr lang="en-US" sz="4000" dirty="0"/>
              <a:t> against Stephen</a:t>
            </a:r>
          </a:p>
          <a:p>
            <a:pPr algn="l">
              <a:tabLst>
                <a:tab pos="287338" algn="l"/>
              </a:tabLst>
            </a:pPr>
            <a:r>
              <a:rPr lang="en-US" sz="4000" dirty="0"/>
              <a:t>	- </a:t>
            </a:r>
            <a:r>
              <a:rPr lang="en-US" sz="4000" i="1" dirty="0"/>
              <a:t>He</a:t>
            </a:r>
            <a:r>
              <a:rPr lang="en-US" sz="4000" dirty="0"/>
              <a:t> </a:t>
            </a:r>
            <a:r>
              <a:rPr lang="en-US" sz="4000" i="1" dirty="0"/>
              <a:t>blasphemed Moses, God, the Law, the Temple</a:t>
            </a:r>
            <a:r>
              <a:rPr lang="en-US" sz="4000" dirty="0"/>
              <a:t>.</a:t>
            </a:r>
          </a:p>
          <a:p>
            <a:pPr algn="l">
              <a:tabLst>
                <a:tab pos="466725" algn="l"/>
              </a:tabLst>
            </a:pPr>
            <a:r>
              <a:rPr lang="en-US" sz="4000" b="1" dirty="0">
                <a:solidFill>
                  <a:srgbClr val="FF0000"/>
                </a:solidFill>
              </a:rPr>
              <a:t>6:15,7:1</a:t>
            </a:r>
            <a:r>
              <a:rPr lang="en-US" sz="4000" dirty="0"/>
              <a:t>  </a:t>
            </a:r>
            <a:r>
              <a:rPr lang="en-US" sz="4000" b="1" dirty="0"/>
              <a:t>Interrogation </a:t>
            </a:r>
            <a:r>
              <a:rPr lang="en-US" sz="4000" dirty="0"/>
              <a:t>of Stephen</a:t>
            </a:r>
          </a:p>
        </p:txBody>
      </p:sp>
    </p:spTree>
    <p:extLst>
      <p:ext uri="{BB962C8B-B14F-4D97-AF65-F5344CB8AC3E}">
        <p14:creationId xmlns:p14="http://schemas.microsoft.com/office/powerpoint/2010/main" val="259630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0088A-94E1-5E0E-BEDD-97FAF79B3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D52B9A5-7BE6-BDFA-3D41-58E39AA7EE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457200"/>
            <a:ext cx="10934700" cy="5905500"/>
          </a:xfrm>
        </p:spPr>
        <p:txBody>
          <a:bodyPr>
            <a:noAutofit/>
          </a:bodyPr>
          <a:lstStyle/>
          <a:p>
            <a:r>
              <a:rPr lang="en-US" sz="4000" b="1" dirty="0"/>
              <a:t>Notice …</a:t>
            </a:r>
          </a:p>
          <a:p>
            <a:pPr algn="l"/>
            <a:r>
              <a:rPr lang="en-US" sz="4000" b="1" dirty="0">
                <a:solidFill>
                  <a:srgbClr val="FF0000"/>
                </a:solidFill>
              </a:rPr>
              <a:t>6:15</a:t>
            </a:r>
            <a:r>
              <a:rPr lang="en-US" sz="4000" dirty="0"/>
              <a:t> - Stephen’s </a:t>
            </a:r>
            <a:r>
              <a:rPr lang="en-US" sz="4000" b="1" dirty="0"/>
              <a:t>Face</a:t>
            </a:r>
            <a:r>
              <a:rPr lang="en-US" sz="4000" dirty="0"/>
              <a:t> (</a:t>
            </a:r>
            <a:r>
              <a:rPr lang="en-US" sz="4000" i="1" dirty="0"/>
              <a:t>like an angel</a:t>
            </a:r>
            <a:r>
              <a:rPr lang="en-US" sz="4000" dirty="0"/>
              <a:t>)</a:t>
            </a:r>
          </a:p>
          <a:p>
            <a:pPr algn="l"/>
            <a:r>
              <a:rPr lang="en-US" sz="4000" dirty="0"/>
              <a:t>	innocent, fearless, radiant like </a:t>
            </a:r>
            <a:r>
              <a:rPr lang="en-US" sz="4000" b="1" dirty="0"/>
              <a:t>Moses</a:t>
            </a:r>
            <a:r>
              <a:rPr lang="en-US" sz="4000" dirty="0"/>
              <a:t>?</a:t>
            </a:r>
          </a:p>
          <a:p>
            <a:pPr algn="l"/>
            <a:endParaRPr lang="en-US" sz="1000" dirty="0"/>
          </a:p>
          <a:p>
            <a:pPr algn="l"/>
            <a:r>
              <a:rPr lang="en-US" sz="4000" b="1" dirty="0">
                <a:solidFill>
                  <a:srgbClr val="FF0000"/>
                </a:solidFill>
              </a:rPr>
              <a:t>Psalm 42:10  </a:t>
            </a:r>
            <a:r>
              <a:rPr lang="en-US" sz="4000" dirty="0"/>
              <a:t>My enemies reproach me, while they say to me all day long, "Where is your God?" </a:t>
            </a:r>
          </a:p>
          <a:p>
            <a:pPr algn="l"/>
            <a:r>
              <a:rPr lang="en-US" sz="4000" b="1" dirty="0">
                <a:solidFill>
                  <a:srgbClr val="FF0000"/>
                </a:solidFill>
              </a:rPr>
              <a:t>11  </a:t>
            </a:r>
            <a:r>
              <a:rPr lang="en-US" sz="4000" dirty="0"/>
              <a:t>Why are you cast down, O my soul? And why are you disquieted within me? Hope in God; For I shall yet praise Him, the help of my </a:t>
            </a:r>
            <a:r>
              <a:rPr lang="en-US" sz="4000" b="1" dirty="0"/>
              <a:t>countenance</a:t>
            </a:r>
            <a:r>
              <a:rPr lang="en-US" sz="4000" dirty="0"/>
              <a:t> and my God. </a:t>
            </a:r>
          </a:p>
        </p:txBody>
      </p:sp>
    </p:spTree>
    <p:extLst>
      <p:ext uri="{BB962C8B-B14F-4D97-AF65-F5344CB8AC3E}">
        <p14:creationId xmlns:p14="http://schemas.microsoft.com/office/powerpoint/2010/main" val="221022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720B5-EFD8-ED4E-757C-2516741D5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28677B5-253F-FEFF-F642-FB0C6885C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457200"/>
            <a:ext cx="10934700" cy="59055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</a:rPr>
              <a:t>7:1-54</a:t>
            </a:r>
            <a:r>
              <a:rPr lang="en-US" sz="4000" dirty="0"/>
              <a:t> - Notice Stephen’s </a:t>
            </a:r>
            <a:r>
              <a:rPr lang="en-US" sz="4000" b="1" dirty="0"/>
              <a:t>Words </a:t>
            </a:r>
            <a:r>
              <a:rPr lang="en-US" sz="4000" dirty="0"/>
              <a:t>(</a:t>
            </a:r>
            <a:r>
              <a:rPr lang="en-US" sz="4000" i="1" dirty="0"/>
              <a:t>like knives</a:t>
            </a:r>
            <a:r>
              <a:rPr lang="en-US" sz="4000" dirty="0"/>
              <a:t>)</a:t>
            </a:r>
          </a:p>
          <a:p>
            <a:pPr algn="l"/>
            <a:r>
              <a:rPr lang="en-US" sz="4000" dirty="0"/>
              <a:t>- He captures their attention with Israel’s </a:t>
            </a:r>
            <a:r>
              <a:rPr lang="en-US" sz="4000" b="1" dirty="0"/>
              <a:t>history</a:t>
            </a:r>
            <a:r>
              <a:rPr lang="en-US" sz="4000" dirty="0"/>
              <a:t>.</a:t>
            </a:r>
          </a:p>
          <a:p>
            <a:pPr algn="l"/>
            <a:r>
              <a:rPr lang="en-US" sz="4000" dirty="0"/>
              <a:t>- He answers their false accusations of </a:t>
            </a:r>
            <a:r>
              <a:rPr lang="en-US" sz="4000" b="1" dirty="0"/>
              <a:t>blaspheme</a:t>
            </a:r>
            <a:r>
              <a:rPr lang="en-US" sz="4000" dirty="0"/>
              <a:t> </a:t>
            </a:r>
          </a:p>
          <a:p>
            <a:pPr algn="l"/>
            <a:endParaRPr lang="en-US" sz="1000" dirty="0">
              <a:sym typeface="Wingdings" panose="05000000000000000000" pitchFamily="2" charset="2"/>
            </a:endParaRPr>
          </a:p>
          <a:p>
            <a:pPr algn="l"/>
            <a:r>
              <a:rPr lang="en-US" sz="4000" dirty="0">
                <a:sym typeface="Wingdings" panose="05000000000000000000" pitchFamily="2" charset="2"/>
              </a:rPr>
              <a:t></a:t>
            </a:r>
            <a:r>
              <a:rPr lang="en-US" sz="4000" dirty="0"/>
              <a:t> (</a:t>
            </a:r>
            <a:r>
              <a:rPr lang="en-US" sz="4000" b="1" dirty="0">
                <a:solidFill>
                  <a:srgbClr val="FF0000"/>
                </a:solidFill>
              </a:rPr>
              <a:t>7:1-18</a:t>
            </a:r>
            <a:r>
              <a:rPr lang="en-US" sz="4000" dirty="0"/>
              <a:t>) I believe in the </a:t>
            </a:r>
            <a:r>
              <a:rPr lang="en-US" sz="4000" b="1" dirty="0"/>
              <a:t>God</a:t>
            </a:r>
            <a:r>
              <a:rPr lang="en-US" sz="4000" dirty="0"/>
              <a:t> of Glory and His 	</a:t>
            </a:r>
            <a:r>
              <a:rPr lang="en-US" sz="4000" b="1" dirty="0"/>
              <a:t>PROMISES</a:t>
            </a:r>
          </a:p>
          <a:p>
            <a:pPr algn="l">
              <a:tabLst>
                <a:tab pos="466725" algn="l"/>
              </a:tabLst>
            </a:pPr>
            <a:r>
              <a:rPr lang="en-US" sz="4000" dirty="0"/>
              <a:t>	But, in Israel’s history, a God-sent deliverer 	(</a:t>
            </a:r>
            <a:r>
              <a:rPr lang="en-US" sz="4000" i="1" dirty="0"/>
              <a:t>Joseph</a:t>
            </a:r>
            <a:r>
              <a:rPr lang="en-US" sz="4000" dirty="0"/>
              <a:t>) was rejected by the fathers (</a:t>
            </a:r>
            <a:r>
              <a:rPr lang="en-US" sz="4000" b="1" dirty="0">
                <a:solidFill>
                  <a:srgbClr val="FF0000"/>
                </a:solidFill>
              </a:rPr>
              <a:t>7:9</a:t>
            </a:r>
            <a:r>
              <a:rPr lang="en-US" sz="4000" dirty="0"/>
              <a:t>), </a:t>
            </a:r>
          </a:p>
          <a:p>
            <a:pPr algn="l">
              <a:tabLst>
                <a:tab pos="466725" algn="l"/>
              </a:tabLst>
            </a:pPr>
            <a:r>
              <a:rPr lang="en-US" sz="4000" dirty="0"/>
              <a:t>	though God was with him.</a:t>
            </a:r>
          </a:p>
        </p:txBody>
      </p:sp>
    </p:spTree>
    <p:extLst>
      <p:ext uri="{BB962C8B-B14F-4D97-AF65-F5344CB8AC3E}">
        <p14:creationId xmlns:p14="http://schemas.microsoft.com/office/powerpoint/2010/main" val="382264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153A1-7C1E-3863-36F9-53B6B7AAE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0449AB4-A6CB-6286-CF40-4A6D428AB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457200"/>
            <a:ext cx="10934700" cy="5905500"/>
          </a:xfrm>
        </p:spPr>
        <p:txBody>
          <a:bodyPr>
            <a:noAutofit/>
          </a:bodyPr>
          <a:lstStyle/>
          <a:p>
            <a:r>
              <a:rPr lang="en-US" sz="4000" dirty="0"/>
              <a:t>Notice Stephen’s </a:t>
            </a:r>
            <a:r>
              <a:rPr lang="en-US" sz="4000" b="1" dirty="0"/>
              <a:t>Words</a:t>
            </a:r>
            <a:endParaRPr lang="en-US" sz="4000" dirty="0"/>
          </a:p>
          <a:p>
            <a:pPr algn="l">
              <a:tabLst>
                <a:tab pos="466725" algn="l"/>
              </a:tabLst>
            </a:pPr>
            <a:r>
              <a:rPr lang="en-US" sz="4000" dirty="0">
                <a:sym typeface="Wingdings" panose="05000000000000000000" pitchFamily="2" charset="2"/>
              </a:rPr>
              <a:t> </a:t>
            </a:r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19-41</a:t>
            </a:r>
            <a:r>
              <a:rPr lang="en-US" sz="4000" dirty="0"/>
              <a:t>) I believe in </a:t>
            </a:r>
            <a:r>
              <a:rPr lang="en-US" sz="4000" b="1" dirty="0"/>
              <a:t>Moses</a:t>
            </a:r>
            <a:r>
              <a:rPr lang="en-US" sz="4000" dirty="0"/>
              <a:t> and the God of 			</a:t>
            </a:r>
            <a:r>
              <a:rPr lang="en-US" sz="4000" b="1" dirty="0"/>
              <a:t>PROVIDENCE </a:t>
            </a:r>
            <a:r>
              <a:rPr lang="en-US" sz="4000" dirty="0"/>
              <a:t>and</a:t>
            </a:r>
            <a:r>
              <a:rPr lang="en-US" sz="4000" b="1" dirty="0"/>
              <a:t> POWER </a:t>
            </a:r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7:22</a:t>
            </a:r>
            <a:r>
              <a:rPr lang="en-US" sz="4000" dirty="0"/>
              <a:t>)</a:t>
            </a:r>
          </a:p>
          <a:p>
            <a:pPr algn="l">
              <a:spcBef>
                <a:spcPts val="0"/>
              </a:spcBef>
              <a:tabLst>
                <a:tab pos="287338" algn="l"/>
              </a:tabLst>
            </a:pPr>
            <a:r>
              <a:rPr lang="en-US" sz="4000" dirty="0"/>
              <a:t>	- But, in Israel’s history, this God-sent deliverer 		(</a:t>
            </a:r>
            <a:r>
              <a:rPr lang="en-US" sz="4000" i="1" dirty="0"/>
              <a:t>Moses</a:t>
            </a:r>
            <a:r>
              <a:rPr lang="en-US" sz="4000" dirty="0"/>
              <a:t>), was not </a:t>
            </a:r>
            <a:r>
              <a:rPr lang="en-US" sz="4000" b="1" dirty="0"/>
              <a:t>understood</a:t>
            </a:r>
            <a:r>
              <a:rPr lang="en-US" sz="4000" dirty="0"/>
              <a:t> (</a:t>
            </a:r>
            <a:r>
              <a:rPr lang="en-US" sz="4000" b="1" dirty="0">
                <a:solidFill>
                  <a:srgbClr val="FF0000"/>
                </a:solidFill>
              </a:rPr>
              <a:t>7:25</a:t>
            </a:r>
            <a:r>
              <a:rPr lang="en-US" sz="4000" dirty="0"/>
              <a:t>), </a:t>
            </a:r>
          </a:p>
          <a:p>
            <a:pPr algn="l">
              <a:spcBef>
                <a:spcPts val="0"/>
              </a:spcBef>
              <a:tabLst>
                <a:tab pos="287338" algn="l"/>
              </a:tabLst>
            </a:pPr>
            <a:r>
              <a:rPr lang="en-US" sz="4000" dirty="0"/>
              <a:t>		was </a:t>
            </a:r>
            <a:r>
              <a:rPr lang="en-US" sz="4000" b="1" dirty="0"/>
              <a:t>rejected</a:t>
            </a:r>
            <a:r>
              <a:rPr lang="en-US" sz="4000" dirty="0"/>
              <a:t> twice (</a:t>
            </a:r>
            <a:r>
              <a:rPr lang="en-US" sz="4000" b="1" dirty="0">
                <a:solidFill>
                  <a:srgbClr val="FF0000"/>
                </a:solidFill>
              </a:rPr>
              <a:t>35,39</a:t>
            </a:r>
            <a:r>
              <a:rPr lang="en-US" sz="4000" dirty="0"/>
              <a:t>), and </a:t>
            </a:r>
            <a:r>
              <a:rPr lang="en-US" sz="4000" b="1" dirty="0"/>
              <a:t>disobeyed</a:t>
            </a:r>
            <a:r>
              <a:rPr lang="en-US" sz="4000" dirty="0"/>
              <a:t> (</a:t>
            </a:r>
            <a:r>
              <a:rPr lang="en-US" sz="4000" b="1" dirty="0">
                <a:solidFill>
                  <a:srgbClr val="FF0000"/>
                </a:solidFill>
              </a:rPr>
              <a:t>39</a:t>
            </a:r>
            <a:r>
              <a:rPr lang="en-US" sz="4000" dirty="0"/>
              <a:t>). </a:t>
            </a:r>
          </a:p>
          <a:p>
            <a:pPr algn="l">
              <a:spcBef>
                <a:spcPts val="600"/>
              </a:spcBef>
              <a:tabLst>
                <a:tab pos="287338" algn="l"/>
              </a:tabLst>
            </a:pPr>
            <a:r>
              <a:rPr lang="en-US" sz="4000" dirty="0"/>
              <a:t>	- Moses prophesied of </a:t>
            </a:r>
            <a:r>
              <a:rPr lang="en-US" sz="4000" b="1" dirty="0"/>
              <a:t>One coming </a:t>
            </a:r>
            <a:r>
              <a:rPr lang="en-US" sz="4000" dirty="0"/>
              <a:t>who they 			should hear (</a:t>
            </a:r>
            <a:r>
              <a:rPr lang="en-US" sz="4000" b="1" dirty="0">
                <a:solidFill>
                  <a:srgbClr val="FF0000"/>
                </a:solidFill>
              </a:rPr>
              <a:t>37</a:t>
            </a:r>
            <a:r>
              <a:rPr lang="en-US" sz="4000" dirty="0"/>
              <a:t>).  </a:t>
            </a:r>
          </a:p>
          <a:p>
            <a:pPr algn="l">
              <a:spcBef>
                <a:spcPts val="600"/>
              </a:spcBef>
              <a:tabLst>
                <a:tab pos="287338" algn="l"/>
              </a:tabLst>
            </a:pPr>
            <a:r>
              <a:rPr lang="en-US" sz="4000" dirty="0"/>
              <a:t>	- But Israel turned back to Egypt in their </a:t>
            </a:r>
            <a:r>
              <a:rPr lang="en-US" sz="4000" b="1" dirty="0"/>
              <a:t>heart</a:t>
            </a:r>
            <a:r>
              <a:rPr lang="en-US" sz="4000" dirty="0"/>
              <a:t> (</a:t>
            </a:r>
            <a:r>
              <a:rPr lang="en-US" sz="4000" b="1" dirty="0">
                <a:solidFill>
                  <a:srgbClr val="FF0000"/>
                </a:solidFill>
              </a:rPr>
              <a:t>39</a:t>
            </a:r>
            <a:r>
              <a:rPr lang="en-US" sz="4000" dirty="0"/>
              <a:t>)</a:t>
            </a:r>
          </a:p>
          <a:p>
            <a:pPr algn="l">
              <a:spcBef>
                <a:spcPts val="600"/>
              </a:spcBef>
              <a:tabLst>
                <a:tab pos="287338" algn="l"/>
              </a:tabLst>
            </a:pPr>
            <a:r>
              <a:rPr lang="en-US" sz="4000" dirty="0"/>
              <a:t>		and made idols with their </a:t>
            </a:r>
            <a:r>
              <a:rPr lang="en-US" sz="4000" b="1" dirty="0"/>
              <a:t>hands</a:t>
            </a:r>
            <a:r>
              <a:rPr lang="en-US" sz="4000" dirty="0"/>
              <a:t> (</a:t>
            </a:r>
            <a:r>
              <a:rPr lang="en-US" sz="4000" b="1" dirty="0">
                <a:solidFill>
                  <a:srgbClr val="FF0000"/>
                </a:solidFill>
              </a:rPr>
              <a:t>41</a:t>
            </a:r>
            <a:r>
              <a:rPr lang="en-US" sz="4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7664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B5374-0C36-F0DF-BED1-9E6DD51BB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3F3A329-B80B-8B02-1BC2-BC5CC87E1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457200"/>
            <a:ext cx="10934700" cy="5905500"/>
          </a:xfrm>
        </p:spPr>
        <p:txBody>
          <a:bodyPr>
            <a:noAutofit/>
          </a:bodyPr>
          <a:lstStyle/>
          <a:p>
            <a:r>
              <a:rPr lang="en-US" sz="4000" dirty="0"/>
              <a:t>Notice Stephen’s </a:t>
            </a:r>
            <a:r>
              <a:rPr lang="en-US" sz="4000" b="1" dirty="0"/>
              <a:t>Words</a:t>
            </a:r>
            <a:endParaRPr lang="en-US" sz="4000" dirty="0">
              <a:sym typeface="Wingdings" panose="05000000000000000000" pitchFamily="2" charset="2"/>
            </a:endParaRPr>
          </a:p>
          <a:p>
            <a:pPr algn="l"/>
            <a:r>
              <a:rPr lang="en-US" sz="4000" dirty="0">
                <a:sym typeface="Wingdings" panose="05000000000000000000" pitchFamily="2" charset="2"/>
              </a:rPr>
              <a:t> </a:t>
            </a:r>
            <a:r>
              <a:rPr lang="en-US" sz="4000" spc="-100" dirty="0"/>
              <a:t>(</a:t>
            </a:r>
            <a:r>
              <a:rPr lang="en-US" sz="4000" b="1" spc="-100" dirty="0">
                <a:solidFill>
                  <a:srgbClr val="FF0000"/>
                </a:solidFill>
              </a:rPr>
              <a:t>42-46</a:t>
            </a:r>
            <a:r>
              <a:rPr lang="en-US" sz="4000" spc="-100" dirty="0"/>
              <a:t>) I believe the </a:t>
            </a:r>
            <a:r>
              <a:rPr lang="en-US" sz="4000" b="1" spc="-100" dirty="0"/>
              <a:t>Law</a:t>
            </a:r>
            <a:r>
              <a:rPr lang="en-US" sz="4000" spc="-100" dirty="0"/>
              <a:t> and the God of </a:t>
            </a:r>
            <a:r>
              <a:rPr lang="en-US" sz="4000" b="1" spc="-100" dirty="0"/>
              <a:t>PATIENCE</a:t>
            </a:r>
            <a:endParaRPr lang="en-US" sz="4000" spc="-100" dirty="0"/>
          </a:p>
          <a:p>
            <a:pPr algn="l">
              <a:tabLst>
                <a:tab pos="341313" algn="l"/>
              </a:tabLst>
            </a:pPr>
            <a:r>
              <a:rPr lang="en-US" sz="4000" dirty="0"/>
              <a:t>	- Israel quickly broke the first 2 commands (</a:t>
            </a:r>
            <a:r>
              <a:rPr lang="en-US" sz="4000" b="1" dirty="0">
                <a:solidFill>
                  <a:srgbClr val="FF0000"/>
                </a:solidFill>
              </a:rPr>
              <a:t>42,43</a:t>
            </a:r>
            <a:r>
              <a:rPr lang="en-US" sz="4000" dirty="0"/>
              <a:t>). </a:t>
            </a:r>
          </a:p>
          <a:p>
            <a:pPr algn="l">
              <a:spcBef>
                <a:spcPts val="0"/>
              </a:spcBef>
              <a:tabLst>
                <a:tab pos="341313" algn="l"/>
              </a:tabLst>
            </a:pPr>
            <a:r>
              <a:rPr lang="en-US" sz="4000" dirty="0"/>
              <a:t>	- </a:t>
            </a:r>
            <a:r>
              <a:rPr lang="en-US" sz="4000" spc="-50" dirty="0"/>
              <a:t>Yet God was patient through the </a:t>
            </a:r>
            <a:r>
              <a:rPr lang="en-US" sz="4000" b="1" spc="-50" dirty="0"/>
              <a:t>Wilderness</a:t>
            </a:r>
            <a:r>
              <a:rPr lang="en-US" sz="4000" spc="-50" dirty="0"/>
              <a:t> (</a:t>
            </a:r>
            <a:r>
              <a:rPr lang="en-US" sz="4000" b="1" spc="-50" dirty="0">
                <a:solidFill>
                  <a:srgbClr val="FF0000"/>
                </a:solidFill>
              </a:rPr>
              <a:t>42</a:t>
            </a:r>
            <a:r>
              <a:rPr lang="en-US" sz="4000" spc="-50" dirty="0"/>
              <a:t>), </a:t>
            </a:r>
          </a:p>
          <a:p>
            <a:pPr algn="l">
              <a:spcBef>
                <a:spcPts val="0"/>
              </a:spcBef>
              <a:tabLst>
                <a:tab pos="341313" algn="l"/>
              </a:tabLst>
            </a:pPr>
            <a:r>
              <a:rPr lang="en-US" sz="4000" dirty="0"/>
              <a:t>		</a:t>
            </a:r>
            <a:r>
              <a:rPr lang="en-US" sz="4000" b="1" dirty="0"/>
              <a:t>tabernacled</a:t>
            </a:r>
            <a:r>
              <a:rPr lang="en-US" sz="4000" dirty="0"/>
              <a:t> with them (</a:t>
            </a:r>
            <a:r>
              <a:rPr lang="en-US" sz="4000" b="1" dirty="0">
                <a:solidFill>
                  <a:srgbClr val="FF0000"/>
                </a:solidFill>
              </a:rPr>
              <a:t>44</a:t>
            </a:r>
            <a:r>
              <a:rPr lang="en-US" sz="4000" dirty="0"/>
              <a:t>),</a:t>
            </a:r>
          </a:p>
          <a:p>
            <a:pPr algn="l">
              <a:spcBef>
                <a:spcPts val="0"/>
              </a:spcBef>
              <a:tabLst>
                <a:tab pos="341313" algn="l"/>
              </a:tabLst>
            </a:pPr>
            <a:r>
              <a:rPr lang="en-US" sz="4000" dirty="0"/>
              <a:t> 		brought them into the </a:t>
            </a:r>
            <a:r>
              <a:rPr lang="en-US" sz="4000" b="1" dirty="0"/>
              <a:t>promised land </a:t>
            </a:r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45</a:t>
            </a:r>
            <a:r>
              <a:rPr lang="en-US" sz="4000" dirty="0"/>
              <a:t>), </a:t>
            </a:r>
          </a:p>
          <a:p>
            <a:pPr algn="l">
              <a:spcBef>
                <a:spcPts val="0"/>
              </a:spcBef>
              <a:tabLst>
                <a:tab pos="341313" algn="l"/>
              </a:tabLst>
            </a:pPr>
            <a:r>
              <a:rPr lang="en-US" sz="4000" dirty="0"/>
              <a:t>		gave them godly </a:t>
            </a:r>
            <a:r>
              <a:rPr lang="en-US" sz="4000" b="1" dirty="0"/>
              <a:t>leaders</a:t>
            </a:r>
            <a:r>
              <a:rPr lang="en-US" sz="4000" dirty="0"/>
              <a:t> (</a:t>
            </a:r>
            <a:r>
              <a:rPr lang="en-US" sz="4000" b="1" dirty="0">
                <a:solidFill>
                  <a:srgbClr val="FF0000"/>
                </a:solidFill>
              </a:rPr>
              <a:t>45</a:t>
            </a:r>
            <a:r>
              <a:rPr lang="en-US" sz="4000" dirty="0"/>
              <a:t>,</a:t>
            </a:r>
            <a:r>
              <a:rPr lang="en-US" sz="4000" b="1" dirty="0">
                <a:solidFill>
                  <a:srgbClr val="FF0000"/>
                </a:solidFill>
              </a:rPr>
              <a:t>46</a:t>
            </a:r>
            <a:r>
              <a:rPr lang="en-US" sz="4000" dirty="0"/>
              <a:t>), </a:t>
            </a:r>
          </a:p>
          <a:p>
            <a:pPr algn="l">
              <a:spcBef>
                <a:spcPts val="0"/>
              </a:spcBef>
              <a:tabLst>
                <a:tab pos="341313" algn="l"/>
                <a:tab pos="914400" algn="l"/>
                <a:tab pos="1201738" algn="l"/>
              </a:tabLst>
            </a:pPr>
            <a:r>
              <a:rPr lang="en-US" sz="4000" dirty="0"/>
              <a:t>		and waited centuries before sending them into 			</a:t>
            </a:r>
            <a:r>
              <a:rPr lang="en-US" sz="4000" b="1" dirty="0"/>
              <a:t>Babylonian captivity </a:t>
            </a:r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43</a:t>
            </a:r>
            <a:r>
              <a:rPr lang="en-US" sz="4000" dirty="0"/>
              <a:t>).</a:t>
            </a:r>
          </a:p>
          <a:p>
            <a:pPr algn="l">
              <a:tabLst>
                <a:tab pos="466725" algn="l"/>
              </a:tabLst>
            </a:pPr>
            <a:r>
              <a:rPr lang="en-US" sz="4000" dirty="0"/>
              <a:t>But Israel did not keep God’s law (</a:t>
            </a:r>
            <a:r>
              <a:rPr lang="en-US" sz="4000" b="1" dirty="0">
                <a:solidFill>
                  <a:srgbClr val="FF0000"/>
                </a:solidFill>
              </a:rPr>
              <a:t>53</a:t>
            </a:r>
            <a:r>
              <a:rPr lang="en-US" sz="4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9781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1068</Words>
  <Application>Microsoft Office PowerPoint</Application>
  <PresentationFormat>Widescreen</PresentationFormat>
  <Paragraphs>126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James Depue</dc:creator>
  <cp:lastModifiedBy>James Depue</cp:lastModifiedBy>
  <cp:revision>1</cp:revision>
  <dcterms:created xsi:type="dcterms:W3CDTF">2025-03-18T13:55:42Z</dcterms:created>
  <dcterms:modified xsi:type="dcterms:W3CDTF">2025-03-24T12:35:56Z</dcterms:modified>
</cp:coreProperties>
</file>