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51" r:id="rId3"/>
    <p:sldId id="278" r:id="rId4"/>
    <p:sldId id="262" r:id="rId5"/>
    <p:sldId id="256" r:id="rId6"/>
    <p:sldId id="261" r:id="rId7"/>
    <p:sldId id="454" r:id="rId8"/>
    <p:sldId id="453" r:id="rId9"/>
    <p:sldId id="459" r:id="rId10"/>
    <p:sldId id="468" r:id="rId11"/>
    <p:sldId id="456" r:id="rId12"/>
    <p:sldId id="457" r:id="rId13"/>
    <p:sldId id="471" r:id="rId14"/>
    <p:sldId id="458" r:id="rId15"/>
    <p:sldId id="469" r:id="rId16"/>
    <p:sldId id="470" r:id="rId17"/>
    <p:sldId id="460" r:id="rId18"/>
    <p:sldId id="472" r:id="rId19"/>
    <p:sldId id="473" r:id="rId20"/>
    <p:sldId id="258" r:id="rId21"/>
    <p:sldId id="4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pue" userId="ce8b122cf7b10dd2" providerId="LiveId" clId="{55EF2CC1-FD61-4FA3-AFBA-CCFCD5C1DE6E}"/>
    <pc:docChg chg="undo custSel addSld delSld modSld sldOrd delMainMaster">
      <pc:chgData name="James Depue" userId="ce8b122cf7b10dd2" providerId="LiveId" clId="{55EF2CC1-FD61-4FA3-AFBA-CCFCD5C1DE6E}" dt="2025-03-18T15:47:25.233" v="4378" actId="47"/>
      <pc:docMkLst>
        <pc:docMk/>
      </pc:docMkLst>
      <pc:sldChg chg="delSp modSp new mod">
        <pc:chgData name="James Depue" userId="ce8b122cf7b10dd2" providerId="LiveId" clId="{55EF2CC1-FD61-4FA3-AFBA-CCFCD5C1DE6E}" dt="2025-03-15T17:43:48.243" v="1571" actId="948"/>
        <pc:sldMkLst>
          <pc:docMk/>
          <pc:sldMk cId="1634541765" sldId="256"/>
        </pc:sldMkLst>
        <pc:spChg chg="mod">
          <ac:chgData name="James Depue" userId="ce8b122cf7b10dd2" providerId="LiveId" clId="{55EF2CC1-FD61-4FA3-AFBA-CCFCD5C1DE6E}" dt="2025-03-15T17:43:48.243" v="1571" actId="948"/>
          <ac:spMkLst>
            <pc:docMk/>
            <pc:sldMk cId="1634541765" sldId="256"/>
            <ac:spMk id="3" creationId="{5E1E5717-C1F1-0B0F-68CC-9CA72ADBEB5C}"/>
          </ac:spMkLst>
        </pc:spChg>
      </pc:sldChg>
      <pc:sldChg chg="add del">
        <pc:chgData name="James Depue" userId="ce8b122cf7b10dd2" providerId="LiveId" clId="{55EF2CC1-FD61-4FA3-AFBA-CCFCD5C1DE6E}" dt="2025-03-15T06:41:08.412" v="4"/>
        <pc:sldMkLst>
          <pc:docMk/>
          <pc:sldMk cId="2859916582" sldId="257"/>
        </pc:sldMkLst>
      </pc:sldChg>
      <pc:sldChg chg="add">
        <pc:chgData name="James Depue" userId="ce8b122cf7b10dd2" providerId="LiveId" clId="{55EF2CC1-FD61-4FA3-AFBA-CCFCD5C1DE6E}" dt="2025-03-16T12:24:06.732" v="4350"/>
        <pc:sldMkLst>
          <pc:docMk/>
          <pc:sldMk cId="3596890603" sldId="258"/>
        </pc:sldMkLst>
      </pc:sldChg>
      <pc:sldChg chg="addSp delSp add del setBg delDesignElem">
        <pc:chgData name="James Depue" userId="ce8b122cf7b10dd2" providerId="LiveId" clId="{55EF2CC1-FD61-4FA3-AFBA-CCFCD5C1DE6E}" dt="2025-03-18T15:46:53.072" v="4351" actId="47"/>
        <pc:sldMkLst>
          <pc:docMk/>
          <pc:sldMk cId="2791893136" sldId="259"/>
        </pc:sldMkLst>
      </pc:sldChg>
      <pc:sldChg chg="add del">
        <pc:chgData name="James Depue" userId="ce8b122cf7b10dd2" providerId="LiveId" clId="{55EF2CC1-FD61-4FA3-AFBA-CCFCD5C1DE6E}" dt="2025-03-18T15:46:56.235" v="4352" actId="47"/>
        <pc:sldMkLst>
          <pc:docMk/>
          <pc:sldMk cId="2344570061" sldId="260"/>
        </pc:sldMkLst>
      </pc:sldChg>
      <pc:sldChg chg="modSp add mod">
        <pc:chgData name="James Depue" userId="ce8b122cf7b10dd2" providerId="LiveId" clId="{55EF2CC1-FD61-4FA3-AFBA-CCFCD5C1DE6E}" dt="2025-03-15T15:42:18.326" v="898" actId="113"/>
        <pc:sldMkLst>
          <pc:docMk/>
          <pc:sldMk cId="1102704320" sldId="261"/>
        </pc:sldMkLst>
        <pc:spChg chg="mod">
          <ac:chgData name="James Depue" userId="ce8b122cf7b10dd2" providerId="LiveId" clId="{55EF2CC1-FD61-4FA3-AFBA-CCFCD5C1DE6E}" dt="2025-03-15T15:42:18.326" v="898" actId="113"/>
          <ac:spMkLst>
            <pc:docMk/>
            <pc:sldMk cId="1102704320" sldId="261"/>
            <ac:spMk id="3" creationId="{30C6E246-BFE4-1C19-8D8B-6501D25DC40A}"/>
          </ac:spMkLst>
        </pc:spChg>
      </pc:sldChg>
      <pc:sldChg chg="modSp add mod ord modAnim">
        <pc:chgData name="James Depue" userId="ce8b122cf7b10dd2" providerId="LiveId" clId="{55EF2CC1-FD61-4FA3-AFBA-CCFCD5C1DE6E}" dt="2025-03-16T11:20:20.480" v="4040" actId="6549"/>
        <pc:sldMkLst>
          <pc:docMk/>
          <pc:sldMk cId="742657876" sldId="262"/>
        </pc:sldMkLst>
        <pc:spChg chg="mod">
          <ac:chgData name="James Depue" userId="ce8b122cf7b10dd2" providerId="LiveId" clId="{55EF2CC1-FD61-4FA3-AFBA-CCFCD5C1DE6E}" dt="2025-03-16T11:20:20.480" v="4040" actId="6549"/>
          <ac:spMkLst>
            <pc:docMk/>
            <pc:sldMk cId="742657876" sldId="262"/>
            <ac:spMk id="3" creationId="{AA3B35F0-47AB-5E5D-A9E7-C9542DE11502}"/>
          </ac:spMkLst>
        </pc:spChg>
      </pc:sldChg>
      <pc:sldChg chg="addSp delSp add del modTransition setBg delDesignElem">
        <pc:chgData name="James Depue" userId="ce8b122cf7b10dd2" providerId="LiveId" clId="{55EF2CC1-FD61-4FA3-AFBA-CCFCD5C1DE6E}" dt="2025-03-18T15:47:02.089" v="4362" actId="47"/>
        <pc:sldMkLst>
          <pc:docMk/>
          <pc:sldMk cId="481051975" sldId="263"/>
        </pc:sldMkLst>
      </pc:sldChg>
      <pc:sldChg chg="addSp delSp add del modTransition setBg delDesignElem">
        <pc:chgData name="James Depue" userId="ce8b122cf7b10dd2" providerId="LiveId" clId="{55EF2CC1-FD61-4FA3-AFBA-CCFCD5C1DE6E}" dt="2025-03-18T15:47:03.127" v="4364" actId="47"/>
        <pc:sldMkLst>
          <pc:docMk/>
          <pc:sldMk cId="2695391088" sldId="264"/>
        </pc:sldMkLst>
      </pc:sldChg>
      <pc:sldChg chg="addSp delSp add del modTransition setBg delDesignElem">
        <pc:chgData name="James Depue" userId="ce8b122cf7b10dd2" providerId="LiveId" clId="{55EF2CC1-FD61-4FA3-AFBA-CCFCD5C1DE6E}" dt="2025-03-18T15:47:04.165" v="4366" actId="47"/>
        <pc:sldMkLst>
          <pc:docMk/>
          <pc:sldMk cId="3710426821" sldId="266"/>
        </pc:sldMkLst>
      </pc:sldChg>
      <pc:sldChg chg="addSp delSp add del modTransition setBg delDesignElem">
        <pc:chgData name="James Depue" userId="ce8b122cf7b10dd2" providerId="LiveId" clId="{55EF2CC1-FD61-4FA3-AFBA-CCFCD5C1DE6E}" dt="2025-03-18T15:47:04.667" v="4367" actId="47"/>
        <pc:sldMkLst>
          <pc:docMk/>
          <pc:sldMk cId="1247823682" sldId="267"/>
        </pc:sldMkLst>
      </pc:sldChg>
      <pc:sldChg chg="addSp delSp add del modTransition setBg delDesignElem">
        <pc:chgData name="James Depue" userId="ce8b122cf7b10dd2" providerId="LiveId" clId="{55EF2CC1-FD61-4FA3-AFBA-CCFCD5C1DE6E}" dt="2025-03-18T15:47:05.164" v="4368" actId="47"/>
        <pc:sldMkLst>
          <pc:docMk/>
          <pc:sldMk cId="539784517" sldId="269"/>
        </pc:sldMkLst>
      </pc:sldChg>
      <pc:sldChg chg="addSp delSp add del modTransition setBg delDesignElem">
        <pc:chgData name="James Depue" userId="ce8b122cf7b10dd2" providerId="LiveId" clId="{55EF2CC1-FD61-4FA3-AFBA-CCFCD5C1DE6E}" dt="2025-03-18T15:47:01.601" v="4361" actId="47"/>
        <pc:sldMkLst>
          <pc:docMk/>
          <pc:sldMk cId="1873801991" sldId="270"/>
        </pc:sldMkLst>
      </pc:sldChg>
      <pc:sldChg chg="addSp delSp add del modTransition setBg delDesignElem">
        <pc:chgData name="James Depue" userId="ce8b122cf7b10dd2" providerId="LiveId" clId="{55EF2CC1-FD61-4FA3-AFBA-CCFCD5C1DE6E}" dt="2025-03-18T15:47:07.669" v="4373" actId="47"/>
        <pc:sldMkLst>
          <pc:docMk/>
          <pc:sldMk cId="715123872" sldId="273"/>
        </pc:sldMkLst>
      </pc:sldChg>
      <pc:sldChg chg="addSp delSp add del modTransition setBg delDesignElem">
        <pc:chgData name="James Depue" userId="ce8b122cf7b10dd2" providerId="LiveId" clId="{55EF2CC1-FD61-4FA3-AFBA-CCFCD5C1DE6E}" dt="2025-03-18T15:47:06.646" v="4371" actId="47"/>
        <pc:sldMkLst>
          <pc:docMk/>
          <pc:sldMk cId="887002391" sldId="274"/>
        </pc:sldMkLst>
      </pc:sldChg>
      <pc:sldChg chg="addSp delSp add del modTransition setBg delDesignElem">
        <pc:chgData name="James Depue" userId="ce8b122cf7b10dd2" providerId="LiveId" clId="{55EF2CC1-FD61-4FA3-AFBA-CCFCD5C1DE6E}" dt="2025-03-18T15:47:06.136" v="4370" actId="47"/>
        <pc:sldMkLst>
          <pc:docMk/>
          <pc:sldMk cId="585331802" sldId="275"/>
        </pc:sldMkLst>
      </pc:sldChg>
      <pc:sldChg chg="addSp delSp add del modTransition setBg delDesignElem">
        <pc:chgData name="James Depue" userId="ce8b122cf7b10dd2" providerId="LiveId" clId="{55EF2CC1-FD61-4FA3-AFBA-CCFCD5C1DE6E}" dt="2025-03-18T15:47:08.799" v="4375" actId="47"/>
        <pc:sldMkLst>
          <pc:docMk/>
          <pc:sldMk cId="4036915284" sldId="276"/>
        </pc:sldMkLst>
      </pc:sldChg>
      <pc:sldChg chg="addSp delSp add del modTransition setBg delDesignElem">
        <pc:chgData name="James Depue" userId="ce8b122cf7b10dd2" providerId="LiveId" clId="{55EF2CC1-FD61-4FA3-AFBA-CCFCD5C1DE6E}" dt="2025-03-18T15:46:57.680" v="4354" actId="47"/>
        <pc:sldMkLst>
          <pc:docMk/>
          <pc:sldMk cId="4294097107" sldId="277"/>
        </pc:sldMkLst>
      </pc:sldChg>
      <pc:sldChg chg="modSp add mod ord modAnim">
        <pc:chgData name="James Depue" userId="ce8b122cf7b10dd2" providerId="LiveId" clId="{55EF2CC1-FD61-4FA3-AFBA-CCFCD5C1DE6E}" dt="2025-03-15T14:28:42.843" v="614" actId="207"/>
        <pc:sldMkLst>
          <pc:docMk/>
          <pc:sldMk cId="1561971572" sldId="278"/>
        </pc:sldMkLst>
        <pc:spChg chg="mod">
          <ac:chgData name="James Depue" userId="ce8b122cf7b10dd2" providerId="LiveId" clId="{55EF2CC1-FD61-4FA3-AFBA-CCFCD5C1DE6E}" dt="2025-03-15T14:28:42.843" v="614" actId="207"/>
          <ac:spMkLst>
            <pc:docMk/>
            <pc:sldMk cId="1561971572" sldId="278"/>
            <ac:spMk id="5" creationId="{C38EA671-9C68-4B49-2946-E62FCA10BA32}"/>
          </ac:spMkLst>
        </pc:spChg>
      </pc:sldChg>
      <pc:sldChg chg="addSp delSp add del modTransition setBg delDesignElem">
        <pc:chgData name="James Depue" userId="ce8b122cf7b10dd2" providerId="LiveId" clId="{55EF2CC1-FD61-4FA3-AFBA-CCFCD5C1DE6E}" dt="2025-03-18T15:46:59.980" v="4358" actId="47"/>
        <pc:sldMkLst>
          <pc:docMk/>
          <pc:sldMk cId="2891661473" sldId="280"/>
        </pc:sldMkLst>
      </pc:sldChg>
      <pc:sldChg chg="addSp delSp add del modTransition setBg delDesignElem">
        <pc:chgData name="James Depue" userId="ce8b122cf7b10dd2" providerId="LiveId" clId="{55EF2CC1-FD61-4FA3-AFBA-CCFCD5C1DE6E}" dt="2025-03-16T01:10:54.973" v="3522" actId="47"/>
        <pc:sldMkLst>
          <pc:docMk/>
          <pc:sldMk cId="2854838828" sldId="281"/>
        </pc:sldMkLst>
      </pc:sldChg>
      <pc:sldChg chg="addSp delSp add del modTransition setBg delDesignElem">
        <pc:chgData name="James Depue" userId="ce8b122cf7b10dd2" providerId="LiveId" clId="{55EF2CC1-FD61-4FA3-AFBA-CCFCD5C1DE6E}" dt="2025-03-18T15:47:08.209" v="4374" actId="47"/>
        <pc:sldMkLst>
          <pc:docMk/>
          <pc:sldMk cId="940639607" sldId="282"/>
        </pc:sldMkLst>
      </pc:sldChg>
      <pc:sldChg chg="addSp delSp add del modTransition setBg delDesignElem">
        <pc:chgData name="James Depue" userId="ce8b122cf7b10dd2" providerId="LiveId" clId="{55EF2CC1-FD61-4FA3-AFBA-CCFCD5C1DE6E}" dt="2025-03-18T15:46:58.825" v="4356" actId="47"/>
        <pc:sldMkLst>
          <pc:docMk/>
          <pc:sldMk cId="3166774661" sldId="283"/>
        </pc:sldMkLst>
      </pc:sldChg>
      <pc:sldChg chg="addSp delSp add del modTransition setBg delDesignElem">
        <pc:chgData name="James Depue" userId="ce8b122cf7b10dd2" providerId="LiveId" clId="{55EF2CC1-FD61-4FA3-AFBA-CCFCD5C1DE6E}" dt="2025-03-18T15:46:59.409" v="4357" actId="47"/>
        <pc:sldMkLst>
          <pc:docMk/>
          <pc:sldMk cId="294405610" sldId="284"/>
        </pc:sldMkLst>
      </pc:sldChg>
      <pc:sldChg chg="addSp delSp add del modTransition setBg delDesignElem">
        <pc:chgData name="James Depue" userId="ce8b122cf7b10dd2" providerId="LiveId" clId="{55EF2CC1-FD61-4FA3-AFBA-CCFCD5C1DE6E}" dt="2025-03-18T15:47:09.624" v="4376" actId="47"/>
        <pc:sldMkLst>
          <pc:docMk/>
          <pc:sldMk cId="2339858123" sldId="285"/>
        </pc:sldMkLst>
      </pc:sldChg>
      <pc:sldChg chg="addSp delSp add del modTransition setBg delDesignElem">
        <pc:chgData name="James Depue" userId="ce8b122cf7b10dd2" providerId="LiveId" clId="{55EF2CC1-FD61-4FA3-AFBA-CCFCD5C1DE6E}" dt="2025-03-18T15:47:07.154" v="4372" actId="47"/>
        <pc:sldMkLst>
          <pc:docMk/>
          <pc:sldMk cId="1813455912" sldId="286"/>
        </pc:sldMkLst>
      </pc:sldChg>
      <pc:sldChg chg="addSp delSp add del modTransition setBg delDesignElem">
        <pc:chgData name="James Depue" userId="ce8b122cf7b10dd2" providerId="LiveId" clId="{55EF2CC1-FD61-4FA3-AFBA-CCFCD5C1DE6E}" dt="2025-03-18T15:46:58.287" v="4355" actId="47"/>
        <pc:sldMkLst>
          <pc:docMk/>
          <pc:sldMk cId="355387733" sldId="287"/>
        </pc:sldMkLst>
      </pc:sldChg>
      <pc:sldChg chg="addSp delSp add del modTransition setBg delDesignElem">
        <pc:chgData name="James Depue" userId="ce8b122cf7b10dd2" providerId="LiveId" clId="{55EF2CC1-FD61-4FA3-AFBA-CCFCD5C1DE6E}" dt="2025-03-18T15:47:05.662" v="4369" actId="47"/>
        <pc:sldMkLst>
          <pc:docMk/>
          <pc:sldMk cId="2613100961" sldId="289"/>
        </pc:sldMkLst>
      </pc:sldChg>
      <pc:sldChg chg="modSp add del mod ord">
        <pc:chgData name="James Depue" userId="ce8b122cf7b10dd2" providerId="LiveId" clId="{55EF2CC1-FD61-4FA3-AFBA-CCFCD5C1DE6E}" dt="2025-03-18T15:47:25.233" v="4378" actId="47"/>
        <pc:sldMkLst>
          <pc:docMk/>
          <pc:sldMk cId="3510769812" sldId="424"/>
        </pc:sldMkLst>
      </pc:sldChg>
      <pc:sldChg chg="add del">
        <pc:chgData name="James Depue" userId="ce8b122cf7b10dd2" providerId="LiveId" clId="{55EF2CC1-FD61-4FA3-AFBA-CCFCD5C1DE6E}" dt="2025-03-15T14:29:20.925" v="615" actId="47"/>
        <pc:sldMkLst>
          <pc:docMk/>
          <pc:sldMk cId="235601019" sldId="431"/>
        </pc:sldMkLst>
      </pc:sldChg>
      <pc:sldChg chg="modSp add mod">
        <pc:chgData name="James Depue" userId="ce8b122cf7b10dd2" providerId="LiveId" clId="{55EF2CC1-FD61-4FA3-AFBA-CCFCD5C1DE6E}" dt="2025-03-15T14:24:26.343" v="577" actId="20577"/>
        <pc:sldMkLst>
          <pc:docMk/>
          <pc:sldMk cId="2527789192" sldId="451"/>
        </pc:sldMkLst>
        <pc:spChg chg="mod">
          <ac:chgData name="James Depue" userId="ce8b122cf7b10dd2" providerId="LiveId" clId="{55EF2CC1-FD61-4FA3-AFBA-CCFCD5C1DE6E}" dt="2025-03-15T14:24:26.343" v="577" actId="20577"/>
          <ac:spMkLst>
            <pc:docMk/>
            <pc:sldMk cId="2527789192" sldId="451"/>
            <ac:spMk id="3" creationId="{7ECEEE4A-58E3-C99C-1A3E-93C6DEA43A68}"/>
          </ac:spMkLst>
        </pc:spChg>
      </pc:sldChg>
      <pc:sldChg chg="addSp delSp modSp add del mod ord">
        <pc:chgData name="James Depue" userId="ce8b122cf7b10dd2" providerId="LiveId" clId="{55EF2CC1-FD61-4FA3-AFBA-CCFCD5C1DE6E}" dt="2025-03-15T15:18:31.979" v="852" actId="47"/>
        <pc:sldMkLst>
          <pc:docMk/>
          <pc:sldMk cId="2858436321" sldId="452"/>
        </pc:sldMkLst>
      </pc:sldChg>
      <pc:sldChg chg="addSp delSp modSp add mod ord modAnim">
        <pc:chgData name="James Depue" userId="ce8b122cf7b10dd2" providerId="LiveId" clId="{55EF2CC1-FD61-4FA3-AFBA-CCFCD5C1DE6E}" dt="2025-03-16T10:51:17.803" v="3674"/>
        <pc:sldMkLst>
          <pc:docMk/>
          <pc:sldMk cId="1386826283" sldId="453"/>
        </pc:sldMkLst>
        <pc:spChg chg="add mod ord">
          <ac:chgData name="James Depue" userId="ce8b122cf7b10dd2" providerId="LiveId" clId="{55EF2CC1-FD61-4FA3-AFBA-CCFCD5C1DE6E}" dt="2025-03-15T15:12:00.545" v="826" actId="14100"/>
          <ac:spMkLst>
            <pc:docMk/>
            <pc:sldMk cId="1386826283" sldId="453"/>
            <ac:spMk id="2" creationId="{9EF74234-DA40-1101-42E5-9BD8A5D4500E}"/>
          </ac:spMkLst>
        </pc:spChg>
        <pc:picChg chg="add mod">
          <ac:chgData name="James Depue" userId="ce8b122cf7b10dd2" providerId="LiveId" clId="{55EF2CC1-FD61-4FA3-AFBA-CCFCD5C1DE6E}" dt="2025-03-15T15:11:24.374" v="807" actId="1035"/>
          <ac:picMkLst>
            <pc:docMk/>
            <pc:sldMk cId="1386826283" sldId="453"/>
            <ac:picMk id="4098" creationId="{2FD511DB-9BEF-E802-A324-F4209876CDE8}"/>
          </ac:picMkLst>
        </pc:picChg>
        <pc:cxnChg chg="add mod">
          <ac:chgData name="James Depue" userId="ce8b122cf7b10dd2" providerId="LiveId" clId="{55EF2CC1-FD61-4FA3-AFBA-CCFCD5C1DE6E}" dt="2025-03-15T15:15:21.103" v="836" actId="14100"/>
          <ac:cxnSpMkLst>
            <pc:docMk/>
            <pc:sldMk cId="1386826283" sldId="453"/>
            <ac:cxnSpMk id="5" creationId="{E1FF6B58-4478-3022-8DF3-858D6D466776}"/>
          </ac:cxnSpMkLst>
        </pc:cxnChg>
        <pc:cxnChg chg="add mod">
          <ac:chgData name="James Depue" userId="ce8b122cf7b10dd2" providerId="LiveId" clId="{55EF2CC1-FD61-4FA3-AFBA-CCFCD5C1DE6E}" dt="2025-03-15T15:15:09.130" v="835" actId="14100"/>
          <ac:cxnSpMkLst>
            <pc:docMk/>
            <pc:sldMk cId="1386826283" sldId="453"/>
            <ac:cxnSpMk id="6" creationId="{802D28B4-2D9B-B5E5-E01D-41D30265A596}"/>
          </ac:cxnSpMkLst>
        </pc:cxnChg>
        <pc:cxnChg chg="add mod">
          <ac:chgData name="James Depue" userId="ce8b122cf7b10dd2" providerId="LiveId" clId="{55EF2CC1-FD61-4FA3-AFBA-CCFCD5C1DE6E}" dt="2025-03-15T15:15:52.518" v="840" actId="14100"/>
          <ac:cxnSpMkLst>
            <pc:docMk/>
            <pc:sldMk cId="1386826283" sldId="453"/>
            <ac:cxnSpMk id="11" creationId="{512A6BA4-B27D-C65B-30C2-99287B882B88}"/>
          </ac:cxnSpMkLst>
        </pc:cxnChg>
        <pc:cxnChg chg="add mod">
          <ac:chgData name="James Depue" userId="ce8b122cf7b10dd2" providerId="LiveId" clId="{55EF2CC1-FD61-4FA3-AFBA-CCFCD5C1DE6E}" dt="2025-03-15T15:16:22.183" v="844" actId="14100"/>
          <ac:cxnSpMkLst>
            <pc:docMk/>
            <pc:sldMk cId="1386826283" sldId="453"/>
            <ac:cxnSpMk id="14" creationId="{86E38470-463B-2658-3F74-B795114F42E5}"/>
          </ac:cxnSpMkLst>
        </pc:cxnChg>
        <pc:cxnChg chg="add mod">
          <ac:chgData name="James Depue" userId="ce8b122cf7b10dd2" providerId="LiveId" clId="{55EF2CC1-FD61-4FA3-AFBA-CCFCD5C1DE6E}" dt="2025-03-15T15:16:55.275" v="848" actId="14100"/>
          <ac:cxnSpMkLst>
            <pc:docMk/>
            <pc:sldMk cId="1386826283" sldId="453"/>
            <ac:cxnSpMk id="17" creationId="{459F4F82-3919-60D1-5B98-886EBC4184E2}"/>
          </ac:cxnSpMkLst>
        </pc:cxnChg>
        <pc:cxnChg chg="add mod">
          <ac:chgData name="James Depue" userId="ce8b122cf7b10dd2" providerId="LiveId" clId="{55EF2CC1-FD61-4FA3-AFBA-CCFCD5C1DE6E}" dt="2025-03-15T15:17:23.017" v="851" actId="14100"/>
          <ac:cxnSpMkLst>
            <pc:docMk/>
            <pc:sldMk cId="1386826283" sldId="453"/>
            <ac:cxnSpMk id="20" creationId="{271E5751-E19E-F0F1-64C1-4F9DA189D416}"/>
          </ac:cxnSpMkLst>
        </pc:cxnChg>
      </pc:sldChg>
      <pc:sldChg chg="modSp add mod modAnim">
        <pc:chgData name="James Depue" userId="ce8b122cf7b10dd2" providerId="LiveId" clId="{55EF2CC1-FD61-4FA3-AFBA-CCFCD5C1DE6E}" dt="2025-03-16T11:32:32.872" v="4185" actId="255"/>
        <pc:sldMkLst>
          <pc:docMk/>
          <pc:sldMk cId="243877170" sldId="454"/>
        </pc:sldMkLst>
        <pc:spChg chg="mod">
          <ac:chgData name="James Depue" userId="ce8b122cf7b10dd2" providerId="LiveId" clId="{55EF2CC1-FD61-4FA3-AFBA-CCFCD5C1DE6E}" dt="2025-03-16T11:32:32.872" v="4185" actId="255"/>
          <ac:spMkLst>
            <pc:docMk/>
            <pc:sldMk cId="243877170" sldId="454"/>
            <ac:spMk id="3" creationId="{8C0029C6-7189-89E1-36E4-147A7BC262A0}"/>
          </ac:spMkLst>
        </pc:spChg>
      </pc:sldChg>
      <pc:sldChg chg="modSp add del mod modAnim">
        <pc:chgData name="James Depue" userId="ce8b122cf7b10dd2" providerId="LiveId" clId="{55EF2CC1-FD61-4FA3-AFBA-CCFCD5C1DE6E}" dt="2025-03-15T18:17:25.941" v="2134" actId="47"/>
        <pc:sldMkLst>
          <pc:docMk/>
          <pc:sldMk cId="1187256459" sldId="455"/>
        </pc:sldMkLst>
      </pc:sldChg>
      <pc:sldChg chg="addSp modSp add mod modAnim">
        <pc:chgData name="James Depue" userId="ce8b122cf7b10dd2" providerId="LiveId" clId="{55EF2CC1-FD61-4FA3-AFBA-CCFCD5C1DE6E}" dt="2025-03-16T11:38:54.283" v="4272" actId="20577"/>
        <pc:sldMkLst>
          <pc:docMk/>
          <pc:sldMk cId="523921984" sldId="456"/>
        </pc:sldMkLst>
        <pc:spChg chg="add mod">
          <ac:chgData name="James Depue" userId="ce8b122cf7b10dd2" providerId="LiveId" clId="{55EF2CC1-FD61-4FA3-AFBA-CCFCD5C1DE6E}" dt="2025-03-16T11:35:55.260" v="4259" actId="1035"/>
          <ac:spMkLst>
            <pc:docMk/>
            <pc:sldMk cId="523921984" sldId="456"/>
            <ac:spMk id="2" creationId="{10F0DF06-E31C-E7B9-832E-856F58D8E5E2}"/>
          </ac:spMkLst>
        </pc:spChg>
        <pc:spChg chg="mod">
          <ac:chgData name="James Depue" userId="ce8b122cf7b10dd2" providerId="LiveId" clId="{55EF2CC1-FD61-4FA3-AFBA-CCFCD5C1DE6E}" dt="2025-03-16T11:38:54.283" v="4272" actId="20577"/>
          <ac:spMkLst>
            <pc:docMk/>
            <pc:sldMk cId="523921984" sldId="456"/>
            <ac:spMk id="3" creationId="{6B91863F-8616-94A2-C108-0494A690ECDA}"/>
          </ac:spMkLst>
        </pc:spChg>
      </pc:sldChg>
      <pc:sldChg chg="modSp add modAnim">
        <pc:chgData name="James Depue" userId="ce8b122cf7b10dd2" providerId="LiveId" clId="{55EF2CC1-FD61-4FA3-AFBA-CCFCD5C1DE6E}" dt="2025-03-16T11:42:41.389" v="4299"/>
        <pc:sldMkLst>
          <pc:docMk/>
          <pc:sldMk cId="366591961" sldId="457"/>
        </pc:sldMkLst>
        <pc:spChg chg="mod">
          <ac:chgData name="James Depue" userId="ce8b122cf7b10dd2" providerId="LiveId" clId="{55EF2CC1-FD61-4FA3-AFBA-CCFCD5C1DE6E}" dt="2025-03-16T11:42:02.745" v="4298" actId="113"/>
          <ac:spMkLst>
            <pc:docMk/>
            <pc:sldMk cId="366591961" sldId="457"/>
            <ac:spMk id="3" creationId="{2C633EE3-E069-0783-D122-F5D65581996E}"/>
          </ac:spMkLst>
        </pc:spChg>
      </pc:sldChg>
      <pc:sldChg chg="modSp add mod modAnim">
        <pc:chgData name="James Depue" userId="ce8b122cf7b10dd2" providerId="LiveId" clId="{55EF2CC1-FD61-4FA3-AFBA-CCFCD5C1DE6E}" dt="2025-03-16T11:08:09.641" v="3808" actId="207"/>
        <pc:sldMkLst>
          <pc:docMk/>
          <pc:sldMk cId="2799623563" sldId="458"/>
        </pc:sldMkLst>
        <pc:spChg chg="mod">
          <ac:chgData name="James Depue" userId="ce8b122cf7b10dd2" providerId="LiveId" clId="{55EF2CC1-FD61-4FA3-AFBA-CCFCD5C1DE6E}" dt="2025-03-16T11:08:09.641" v="3808" actId="207"/>
          <ac:spMkLst>
            <pc:docMk/>
            <pc:sldMk cId="2799623563" sldId="458"/>
            <ac:spMk id="3" creationId="{2F8E5C4B-2031-91D4-1C6C-EE10F6072C07}"/>
          </ac:spMkLst>
        </pc:spChg>
      </pc:sldChg>
      <pc:sldChg chg="addSp modSp add modAnim">
        <pc:chgData name="James Depue" userId="ce8b122cf7b10dd2" providerId="LiveId" clId="{55EF2CC1-FD61-4FA3-AFBA-CCFCD5C1DE6E}" dt="2025-03-16T10:50:04.557" v="3668" actId="1582"/>
        <pc:sldMkLst>
          <pc:docMk/>
          <pc:sldMk cId="2212522720" sldId="459"/>
        </pc:sldMkLst>
        <pc:spChg chg="mod">
          <ac:chgData name="James Depue" userId="ce8b122cf7b10dd2" providerId="LiveId" clId="{55EF2CC1-FD61-4FA3-AFBA-CCFCD5C1DE6E}" dt="2025-03-16T10:48:26.444" v="3658" actId="6549"/>
          <ac:spMkLst>
            <pc:docMk/>
            <pc:sldMk cId="2212522720" sldId="459"/>
            <ac:spMk id="3" creationId="{4814A04F-9654-652D-DFFC-242447748DAC}"/>
          </ac:spMkLst>
        </pc:spChg>
        <pc:picChg chg="add mod">
          <ac:chgData name="James Depue" userId="ce8b122cf7b10dd2" providerId="LiveId" clId="{55EF2CC1-FD61-4FA3-AFBA-CCFCD5C1DE6E}" dt="2025-03-16T10:50:04.557" v="3668" actId="1582"/>
          <ac:picMkLst>
            <pc:docMk/>
            <pc:sldMk cId="2212522720" sldId="459"/>
            <ac:picMk id="1026" creationId="{C5118B03-AC85-46D0-D308-F3B403082064}"/>
          </ac:picMkLst>
        </pc:picChg>
      </pc:sldChg>
      <pc:sldChg chg="modSp add modAnim">
        <pc:chgData name="James Depue" userId="ce8b122cf7b10dd2" providerId="LiveId" clId="{55EF2CC1-FD61-4FA3-AFBA-CCFCD5C1DE6E}" dt="2025-03-16T11:47:14.684" v="4349" actId="114"/>
        <pc:sldMkLst>
          <pc:docMk/>
          <pc:sldMk cId="2228249853" sldId="460"/>
        </pc:sldMkLst>
        <pc:spChg chg="mod">
          <ac:chgData name="James Depue" userId="ce8b122cf7b10dd2" providerId="LiveId" clId="{55EF2CC1-FD61-4FA3-AFBA-CCFCD5C1DE6E}" dt="2025-03-16T11:47:14.684" v="4349" actId="114"/>
          <ac:spMkLst>
            <pc:docMk/>
            <pc:sldMk cId="2228249853" sldId="460"/>
            <ac:spMk id="3" creationId="{B5349D88-6CB0-5ABB-7919-4E31AB5C85EE}"/>
          </ac:spMkLst>
        </pc:spChg>
      </pc:sldChg>
      <pc:sldChg chg="addSp delSp add del modTransition setBg delDesignElem">
        <pc:chgData name="James Depue" userId="ce8b122cf7b10dd2" providerId="LiveId" clId="{55EF2CC1-FD61-4FA3-AFBA-CCFCD5C1DE6E}" dt="2025-03-18T15:46:56.960" v="4353" actId="47"/>
        <pc:sldMkLst>
          <pc:docMk/>
          <pc:sldMk cId="942667577" sldId="461"/>
        </pc:sldMkLst>
      </pc:sldChg>
      <pc:sldChg chg="addSp delSp add del modTransition setBg delDesignElem">
        <pc:chgData name="James Depue" userId="ce8b122cf7b10dd2" providerId="LiveId" clId="{55EF2CC1-FD61-4FA3-AFBA-CCFCD5C1DE6E}" dt="2025-03-18T15:47:00.551" v="4359" actId="47"/>
        <pc:sldMkLst>
          <pc:docMk/>
          <pc:sldMk cId="94420060" sldId="462"/>
        </pc:sldMkLst>
      </pc:sldChg>
      <pc:sldChg chg="addSp delSp add del modTransition setBg delDesignElem">
        <pc:chgData name="James Depue" userId="ce8b122cf7b10dd2" providerId="LiveId" clId="{55EF2CC1-FD61-4FA3-AFBA-CCFCD5C1DE6E}" dt="2025-03-18T15:47:01.062" v="4360" actId="47"/>
        <pc:sldMkLst>
          <pc:docMk/>
          <pc:sldMk cId="3928823896" sldId="463"/>
        </pc:sldMkLst>
      </pc:sldChg>
      <pc:sldChg chg="addSp delSp add del modTransition setBg delDesignElem">
        <pc:chgData name="James Depue" userId="ce8b122cf7b10dd2" providerId="LiveId" clId="{55EF2CC1-FD61-4FA3-AFBA-CCFCD5C1DE6E}" dt="2025-03-18T15:47:02.653" v="4363" actId="47"/>
        <pc:sldMkLst>
          <pc:docMk/>
          <pc:sldMk cId="3586611334" sldId="464"/>
        </pc:sldMkLst>
      </pc:sldChg>
      <pc:sldChg chg="addSp delSp add del modTransition setBg delDesignElem">
        <pc:chgData name="James Depue" userId="ce8b122cf7b10dd2" providerId="LiveId" clId="{55EF2CC1-FD61-4FA3-AFBA-CCFCD5C1DE6E}" dt="2025-03-18T15:47:03.664" v="4365" actId="47"/>
        <pc:sldMkLst>
          <pc:docMk/>
          <pc:sldMk cId="3642182698" sldId="465"/>
        </pc:sldMkLst>
      </pc:sldChg>
      <pc:sldChg chg="modSp add del mod modTransition">
        <pc:chgData name="James Depue" userId="ce8b122cf7b10dd2" providerId="LiveId" clId="{55EF2CC1-FD61-4FA3-AFBA-CCFCD5C1DE6E}" dt="2025-03-16T01:11:47.075" v="3528" actId="47"/>
        <pc:sldMkLst>
          <pc:docMk/>
          <pc:sldMk cId="719944041" sldId="466"/>
        </pc:sldMkLst>
      </pc:sldChg>
      <pc:sldChg chg="add del">
        <pc:chgData name="James Depue" userId="ce8b122cf7b10dd2" providerId="LiveId" clId="{55EF2CC1-FD61-4FA3-AFBA-CCFCD5C1DE6E}" dt="2025-03-18T15:47:10.306" v="4377" actId="47"/>
        <pc:sldMkLst>
          <pc:docMk/>
          <pc:sldMk cId="419636646" sldId="467"/>
        </pc:sldMkLst>
      </pc:sldChg>
      <pc:sldChg chg="modSp add del mod modTransition">
        <pc:chgData name="James Depue" userId="ce8b122cf7b10dd2" providerId="LiveId" clId="{55EF2CC1-FD61-4FA3-AFBA-CCFCD5C1DE6E}" dt="2025-03-16T01:11:42.111" v="3526"/>
        <pc:sldMkLst>
          <pc:docMk/>
          <pc:sldMk cId="3793669902" sldId="467"/>
        </pc:sldMkLst>
      </pc:sldChg>
      <pc:sldChg chg="modSp add modAnim">
        <pc:chgData name="James Depue" userId="ce8b122cf7b10dd2" providerId="LiveId" clId="{55EF2CC1-FD61-4FA3-AFBA-CCFCD5C1DE6E}" dt="2025-03-16T11:34:14.904" v="4221" actId="20577"/>
        <pc:sldMkLst>
          <pc:docMk/>
          <pc:sldMk cId="1563561005" sldId="468"/>
        </pc:sldMkLst>
        <pc:spChg chg="mod">
          <ac:chgData name="James Depue" userId="ce8b122cf7b10dd2" providerId="LiveId" clId="{55EF2CC1-FD61-4FA3-AFBA-CCFCD5C1DE6E}" dt="2025-03-16T11:34:14.904" v="4221" actId="20577"/>
          <ac:spMkLst>
            <pc:docMk/>
            <pc:sldMk cId="1563561005" sldId="468"/>
            <ac:spMk id="3" creationId="{8D6707F5-C419-2555-8EE2-7F22A493ADE3}"/>
          </ac:spMkLst>
        </pc:spChg>
      </pc:sldChg>
      <pc:sldChg chg="modSp add modAnim">
        <pc:chgData name="James Depue" userId="ce8b122cf7b10dd2" providerId="LiveId" clId="{55EF2CC1-FD61-4FA3-AFBA-CCFCD5C1DE6E}" dt="2025-03-16T11:09:12.918" v="3843"/>
        <pc:sldMkLst>
          <pc:docMk/>
          <pc:sldMk cId="446594675" sldId="469"/>
        </pc:sldMkLst>
        <pc:spChg chg="mod">
          <ac:chgData name="James Depue" userId="ce8b122cf7b10dd2" providerId="LiveId" clId="{55EF2CC1-FD61-4FA3-AFBA-CCFCD5C1DE6E}" dt="2025-03-16T11:09:01.307" v="3840" actId="122"/>
          <ac:spMkLst>
            <pc:docMk/>
            <pc:sldMk cId="446594675" sldId="469"/>
            <ac:spMk id="3" creationId="{80425471-6630-5166-E1FE-AB6D041FE689}"/>
          </ac:spMkLst>
        </pc:spChg>
      </pc:sldChg>
      <pc:sldChg chg="modSp add mod modAnim">
        <pc:chgData name="James Depue" userId="ce8b122cf7b10dd2" providerId="LiveId" clId="{55EF2CC1-FD61-4FA3-AFBA-CCFCD5C1DE6E}" dt="2025-03-16T11:03:02.951" v="3774"/>
        <pc:sldMkLst>
          <pc:docMk/>
          <pc:sldMk cId="2949328406" sldId="470"/>
        </pc:sldMkLst>
        <pc:spChg chg="mod">
          <ac:chgData name="James Depue" userId="ce8b122cf7b10dd2" providerId="LiveId" clId="{55EF2CC1-FD61-4FA3-AFBA-CCFCD5C1DE6E}" dt="2025-03-16T11:02:37.941" v="3772" actId="113"/>
          <ac:spMkLst>
            <pc:docMk/>
            <pc:sldMk cId="2949328406" sldId="470"/>
            <ac:spMk id="3" creationId="{91615E0C-7BFA-CABC-B269-9E2B1B2FB495}"/>
          </ac:spMkLst>
        </pc:spChg>
      </pc:sldChg>
      <pc:sldChg chg="modSp add modAnim">
        <pc:chgData name="James Depue" userId="ce8b122cf7b10dd2" providerId="LiveId" clId="{55EF2CC1-FD61-4FA3-AFBA-CCFCD5C1DE6E}" dt="2025-03-16T11:44:32.118" v="4340"/>
        <pc:sldMkLst>
          <pc:docMk/>
          <pc:sldMk cId="3745596266" sldId="471"/>
        </pc:sldMkLst>
        <pc:spChg chg="mod">
          <ac:chgData name="James Depue" userId="ce8b122cf7b10dd2" providerId="LiveId" clId="{55EF2CC1-FD61-4FA3-AFBA-CCFCD5C1DE6E}" dt="2025-03-16T11:43:57.643" v="4338" actId="255"/>
          <ac:spMkLst>
            <pc:docMk/>
            <pc:sldMk cId="3745596266" sldId="471"/>
            <ac:spMk id="3" creationId="{9B7F8058-7755-4A4A-1BA7-350D2B5EC955}"/>
          </ac:spMkLst>
        </pc:spChg>
      </pc:sldChg>
      <pc:sldChg chg="add">
        <pc:chgData name="James Depue" userId="ce8b122cf7b10dd2" providerId="LiveId" clId="{55EF2CC1-FD61-4FA3-AFBA-CCFCD5C1DE6E}" dt="2025-03-16T12:24:06.732" v="4350"/>
        <pc:sldMkLst>
          <pc:docMk/>
          <pc:sldMk cId="708083796" sldId="472"/>
        </pc:sldMkLst>
      </pc:sldChg>
      <pc:sldChg chg="add">
        <pc:chgData name="James Depue" userId="ce8b122cf7b10dd2" providerId="LiveId" clId="{55EF2CC1-FD61-4FA3-AFBA-CCFCD5C1DE6E}" dt="2025-03-16T12:24:06.732" v="4350"/>
        <pc:sldMkLst>
          <pc:docMk/>
          <pc:sldMk cId="3099084960" sldId="473"/>
        </pc:sldMkLst>
      </pc:sldChg>
      <pc:sldChg chg="add">
        <pc:chgData name="James Depue" userId="ce8b122cf7b10dd2" providerId="LiveId" clId="{55EF2CC1-FD61-4FA3-AFBA-CCFCD5C1DE6E}" dt="2025-03-16T12:24:06.732" v="4350"/>
        <pc:sldMkLst>
          <pc:docMk/>
          <pc:sldMk cId="1619525464" sldId="474"/>
        </pc:sldMkLst>
      </pc:sldChg>
      <pc:sldMasterChg chg="del delSldLayout">
        <pc:chgData name="James Depue" userId="ce8b122cf7b10dd2" providerId="LiveId" clId="{55EF2CC1-FD61-4FA3-AFBA-CCFCD5C1DE6E}" dt="2025-03-18T15:47:09.624" v="4376" actId="47"/>
        <pc:sldMasterMkLst>
          <pc:docMk/>
          <pc:sldMasterMk cId="2200314281" sldId="2147483660"/>
        </pc:sldMasterMkLst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920105523" sldId="2147483661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885791883" sldId="2147483662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710299146" sldId="2147483663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815029892" sldId="2147483664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250875035" sldId="2147483665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856818667" sldId="2147483666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40586741" sldId="2147483667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3803973696" sldId="2147483668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982166386" sldId="2147483669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2042459585" sldId="2147483670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552900695" sldId="2147483671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642376997" sldId="2147483672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2740761670" sldId="2147483673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942831187" sldId="2147483674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400374373" sldId="2147483675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667281257" sldId="2147483676"/>
          </pc:sldLayoutMkLst>
        </pc:sldLayoutChg>
        <pc:sldLayoutChg chg="del">
          <pc:chgData name="James Depue" userId="ce8b122cf7b10dd2" providerId="LiveId" clId="{55EF2CC1-FD61-4FA3-AFBA-CCFCD5C1DE6E}" dt="2025-03-18T15:47:09.624" v="4376" actId="47"/>
          <pc:sldLayoutMkLst>
            <pc:docMk/>
            <pc:sldMasterMk cId="2200314281" sldId="2147483660"/>
            <pc:sldLayoutMk cId="1059280937" sldId="214748367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D9455-B031-8054-D7A7-1E2F3F8CC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5355EE-6346-F478-9442-F24B38723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AC53A-4012-1B1E-DB9F-C1A81CE2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5EB89-EB2D-F3C4-04EC-7BB6C6AA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4BD3E-A98D-B889-76FA-90A0AD97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2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465B2-E25C-4EFC-926E-ABCE7E04D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CF46A3-092A-FFA1-7C53-48F9B440A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AFE43-337A-1588-778F-B4F04708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001F8-2D4B-B08F-CC7F-35F2E9F4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D5A13-E820-33A9-E4A2-AED996BC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3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51E46-2D23-7057-E2BC-33A11CFB8C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FDA42-8DDE-4020-B836-9EC6C5887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F12B7-86B8-0EF3-731E-311EE278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BAECE-C56D-C5B8-9F4E-0CDC9A64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93234-28F5-F257-291A-437992AC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30BF-36FF-DF3D-1279-CB0B0012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F3135-2DFD-EE71-CD32-1579B1E7E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A32CC-E1BA-1AD3-84F5-A4E278B1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ADE83-C399-03E5-B339-198C8859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87513-50CB-6FA3-B3AE-09D6EED9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8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BE61D-71B1-72A7-5A44-20233E55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4154A-E0B0-A7CF-B670-D35317B3F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F0CCC-F68B-73AA-F83D-B2CED5C1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B5D0-AA63-9413-E55A-45AFEA7D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1A646-9F60-D304-59E3-9A61952B8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4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D4600-E0D9-F656-919C-B1BB2FA9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B6E24-E767-F01D-C34B-D5659444C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08F77-D180-FD53-F3E1-18DD95E49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35800-FB0C-935B-D882-09B044F2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5D1E-3412-E855-AC9E-AAFFEEEE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B5577-7060-8105-35FB-73522E388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96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CD238-B43F-2094-D961-0CC791C3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DDA74-BF53-0782-3E25-46E68AF2D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F5325-2069-1A7C-7A6D-84F8F03D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FC43C-F602-7670-E640-374BF4D05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A0E7A2-305D-C472-FB8D-81E3CB6FF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DA1AC-D841-98FD-8C2D-6D1EFDD64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479CA-6A9F-A51D-60C5-4FBA4463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AEA852-CA85-182A-64EF-61A872BF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1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6EC5-5D76-E387-AAAD-413C3A5B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794FD-89DD-C81B-AF7D-25DDB2A3C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57004-31E4-19B6-453A-21C2A738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FBFEC-744D-66CD-FEE2-5176DA0A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9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3C32D-610F-552F-DB48-C16913289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EBD442-30CC-5891-F264-C89B7554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32174-9DB6-636C-5DCB-087672A9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7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8734D-805F-09B9-4934-1557A81A1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3687-3F01-A5C9-7B3B-035B26342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2D1C-9C2C-BBE1-C3B2-6A23333DD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66FDA-B995-8FD0-7ABD-BBFCE495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B2101-0A22-9BF5-37D6-1A218762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BC05D-1D6E-ADF0-904D-8BC94174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0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EEFFC-120C-5332-26ED-55E8E51C7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5F5DC-EA7F-A0FE-0FF3-4A4886182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D3828-D739-E62A-33B7-25FF6C4B2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22220-17DB-8859-517A-A100C2384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BA4B7A-607B-D562-A354-3E2359F9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71416-AE35-BC16-67A1-CDB5C4EB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0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9C36F-2335-888F-79BD-E69D793D8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E1888-45CB-6738-B4C3-85B0B5806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07F00-F096-B9BE-AC26-BE1F11CE4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7F7E1-917E-4A80-AA0F-5765654460B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E36ED-B56D-F7A6-5D18-9AB1DD868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3170-96B1-DB27-C8EA-41E51C643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2480-B81D-488B-94B3-E3882F6C7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6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xed Species Foraging Flock Robins Cedar Waxwings | Hike Our Planet ...">
            <a:extLst>
              <a:ext uri="{FF2B5EF4-FFF2-40B4-BE49-F238E27FC236}">
                <a16:creationId xmlns:a16="http://schemas.microsoft.com/office/drawing/2014/main" id="{916566BC-E553-AFB3-4B75-4181B7B6C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93"/>
          <a:stretch/>
        </p:blipFill>
        <p:spPr bwMode="auto">
          <a:xfrm>
            <a:off x="0" y="-2748"/>
            <a:ext cx="12191999" cy="686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392A553-1B9B-AA41-108F-9341669E1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1" y="5411788"/>
            <a:ext cx="11915775" cy="1084262"/>
          </a:xfrm>
        </p:spPr>
        <p:txBody>
          <a:bodyPr>
            <a:normAutofit/>
          </a:bodyPr>
          <a:lstStyle/>
          <a:p>
            <a:r>
              <a:rPr lang="en-US" sz="3600" b="1" i="1" u="none" strike="noStrike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Even the bird finds a home, builds her nest and raises her young at a place near your altar, O LORD of Hosts!  </a:t>
            </a:r>
            <a:r>
              <a:rPr lang="en-US" sz="3600" b="1" i="0" u="none" strike="noStrike" baseline="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Ps 84:3  </a:t>
            </a:r>
            <a:endParaRPr lang="en-US" sz="3600" b="1" i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BFDB02-5DC1-2F74-6BA6-403242AFEF32}"/>
              </a:ext>
            </a:extLst>
          </p:cNvPr>
          <p:cNvSpPr txBox="1"/>
          <p:nvPr/>
        </p:nvSpPr>
        <p:spPr>
          <a:xfrm>
            <a:off x="3238498" y="123825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3BB570-277B-C726-EFB5-A822DB6D65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14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84" r="8029"/>
          <a:stretch/>
        </p:blipFill>
        <p:spPr bwMode="auto">
          <a:xfrm>
            <a:off x="381861" y="308490"/>
            <a:ext cx="2093778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9916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3EBCC-4DA3-68DC-EE15-4E05DC3C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6707F5-C419-2555-8EE2-7F22A493A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spc="-50" dirty="0"/>
              <a:t>Addressing Internal Church Conflict- </a:t>
            </a:r>
            <a:r>
              <a:rPr lang="en-US" sz="4000" b="1" spc="-50" dirty="0">
                <a:solidFill>
                  <a:srgbClr val="FF0000"/>
                </a:solidFill>
              </a:rPr>
              <a:t>Acts 6</a:t>
            </a:r>
            <a:endParaRPr lang="en-US" sz="4000" b="1" spc="-50" dirty="0"/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r>
              <a:rPr lang="en-US" sz="4000" dirty="0"/>
              <a:t>) </a:t>
            </a:r>
            <a:r>
              <a:rPr lang="en-US" sz="4000" b="1" dirty="0"/>
              <a:t>Neglect</a:t>
            </a:r>
            <a:r>
              <a:rPr lang="en-US" sz="4000" dirty="0"/>
              <a:t> - </a:t>
            </a:r>
            <a:r>
              <a:rPr lang="en-US" sz="4000" b="1" dirty="0"/>
              <a:t>language</a:t>
            </a:r>
            <a:r>
              <a:rPr lang="en-US" sz="4000" dirty="0"/>
              <a:t> barriers and </a:t>
            </a:r>
            <a:r>
              <a:rPr lang="en-US" sz="4000" b="1" dirty="0"/>
              <a:t>ethnic</a:t>
            </a:r>
            <a:r>
              <a:rPr lang="en-US" sz="4000" dirty="0"/>
              <a:t> prejudice 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fallout from the reach &amp; power of the </a:t>
            </a:r>
            <a:r>
              <a:rPr lang="en-US" sz="4000" b="1" dirty="0"/>
              <a:t>gospel</a:t>
            </a:r>
            <a:r>
              <a:rPr lang="en-US" sz="4000" dirty="0"/>
              <a:t>.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read from different </a:t>
            </a:r>
            <a:r>
              <a:rPr lang="en-US" sz="4000" b="1" dirty="0"/>
              <a:t>scriptures</a:t>
            </a:r>
            <a:r>
              <a:rPr lang="en-US" sz="4000" dirty="0"/>
              <a:t> (</a:t>
            </a:r>
            <a:r>
              <a:rPr lang="en-US" sz="4000" i="1" dirty="0"/>
              <a:t>Hebrew Bible </a:t>
            </a:r>
            <a:r>
              <a:rPr lang="en-US" sz="4000" dirty="0"/>
              <a:t>vs. </a:t>
            </a:r>
            <a:r>
              <a:rPr lang="en-US" sz="4000" i="1" dirty="0"/>
              <a:t>Greek Septuagint</a:t>
            </a:r>
            <a:r>
              <a:rPr lang="en-US" sz="4000" dirty="0"/>
              <a:t>).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used to speaking/hearing/writing different </a:t>
            </a:r>
            <a:r>
              <a:rPr lang="en-US" sz="4000" b="1" dirty="0"/>
              <a:t>languages</a:t>
            </a:r>
            <a:r>
              <a:rPr lang="en-US" sz="4000" dirty="0"/>
              <a:t> (</a:t>
            </a:r>
            <a:r>
              <a:rPr lang="en-US" sz="4000" i="1" dirty="0"/>
              <a:t>Aramaic</a:t>
            </a:r>
            <a:r>
              <a:rPr lang="en-US" sz="4000" dirty="0"/>
              <a:t> vs. </a:t>
            </a:r>
            <a:r>
              <a:rPr lang="en-US" sz="4000" i="1" dirty="0"/>
              <a:t>Greek</a:t>
            </a:r>
            <a:r>
              <a:rPr lang="en-US" sz="4000" dirty="0"/>
              <a:t>).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different </a:t>
            </a:r>
            <a:r>
              <a:rPr lang="en-US" sz="4000" b="1" dirty="0"/>
              <a:t>cultural</a:t>
            </a:r>
            <a:r>
              <a:rPr lang="en-US" sz="4000" dirty="0"/>
              <a:t> distinctives (</a:t>
            </a:r>
            <a:r>
              <a:rPr lang="en-US" sz="4000" i="1" dirty="0"/>
              <a:t>clothing, politics, food</a:t>
            </a:r>
            <a:r>
              <a:rPr lang="en-US" sz="4000" dirty="0"/>
              <a:t>, </a:t>
            </a:r>
            <a:r>
              <a:rPr lang="en-US" sz="4000" i="1" dirty="0"/>
              <a:t>customs</a:t>
            </a:r>
            <a:r>
              <a:rPr lang="en-US" sz="4000" dirty="0"/>
              <a:t>, etc.)</a:t>
            </a:r>
          </a:p>
        </p:txBody>
      </p:sp>
    </p:spTree>
    <p:extLst>
      <p:ext uri="{BB962C8B-B14F-4D97-AF65-F5344CB8AC3E}">
        <p14:creationId xmlns:p14="http://schemas.microsoft.com/office/powerpoint/2010/main" val="156356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4DD8D-982D-0065-3804-F4E1A6D7E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B91863F-8616-94A2-C108-0494A690E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r>
              <a:rPr lang="en-US" sz="4000" dirty="0"/>
              <a:t>) </a:t>
            </a:r>
            <a:r>
              <a:rPr lang="en-US" sz="4000" b="1" dirty="0"/>
              <a:t>Neglect</a:t>
            </a:r>
            <a:r>
              <a:rPr lang="en-US" sz="4000" dirty="0"/>
              <a:t> - </a:t>
            </a:r>
            <a:r>
              <a:rPr lang="en-US" sz="4000" b="1" dirty="0"/>
              <a:t>language</a:t>
            </a:r>
            <a:r>
              <a:rPr lang="en-US" sz="4000" dirty="0"/>
              <a:t> barriers &amp; </a:t>
            </a:r>
            <a:r>
              <a:rPr lang="en-US" sz="4000" b="1" dirty="0"/>
              <a:t>ethnic</a:t>
            </a:r>
            <a:r>
              <a:rPr lang="en-US" sz="4000" dirty="0"/>
              <a:t> prejudice. 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overcome </a:t>
            </a:r>
            <a:r>
              <a:rPr lang="en-US" sz="4000" b="1" dirty="0">
                <a:solidFill>
                  <a:srgbClr val="FF0000"/>
                </a:solidFill>
              </a:rPr>
              <a:t>supernaturally</a:t>
            </a:r>
            <a:r>
              <a:rPr lang="en-US" sz="4000" dirty="0"/>
              <a:t> </a:t>
            </a:r>
          </a:p>
          <a:p>
            <a:pPr marL="171450" algn="l">
              <a:spcBef>
                <a:spcPts val="600"/>
              </a:spcBef>
              <a:tabLst>
                <a:tab pos="457200" algn="l"/>
              </a:tabLst>
            </a:pPr>
            <a:r>
              <a:rPr lang="en-US" sz="4000" i="1" dirty="0"/>
              <a:t>		</a:t>
            </a:r>
            <a:r>
              <a:rPr lang="en-US" sz="4000" b="1" i="1" dirty="0"/>
              <a:t>gift</a:t>
            </a:r>
            <a:r>
              <a:rPr lang="en-US" sz="4000" i="1" dirty="0"/>
              <a:t> of the Spirit </a:t>
            </a:r>
            <a:r>
              <a:rPr lang="en-US" sz="4000" dirty="0"/>
              <a:t>- </a:t>
            </a:r>
            <a:r>
              <a:rPr lang="en-US" sz="4000" b="1" dirty="0"/>
              <a:t>tongues</a:t>
            </a:r>
            <a:r>
              <a:rPr lang="en-US" sz="4000" dirty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Acts 2</a:t>
            </a:r>
            <a:r>
              <a:rPr lang="en-US" sz="4000" dirty="0"/>
              <a:t>)</a:t>
            </a:r>
          </a:p>
          <a:p>
            <a:pPr marL="171450" algn="l">
              <a:spcBef>
                <a:spcPts val="600"/>
              </a:spcBef>
              <a:tabLst>
                <a:tab pos="457200" algn="l"/>
              </a:tabLst>
            </a:pPr>
            <a:r>
              <a:rPr lang="en-US" sz="4000" dirty="0"/>
              <a:t>		</a:t>
            </a:r>
            <a:r>
              <a:rPr lang="en-US" sz="4000" b="1" i="1" dirty="0"/>
              <a:t>fruit</a:t>
            </a:r>
            <a:r>
              <a:rPr lang="en-US" sz="4000" i="1" dirty="0"/>
              <a:t> of the Spirit </a:t>
            </a:r>
            <a:r>
              <a:rPr lang="en-US" sz="4000" dirty="0"/>
              <a:t>- </a:t>
            </a:r>
            <a:r>
              <a:rPr lang="en-US" sz="4000" b="1" dirty="0"/>
              <a:t>love</a:t>
            </a:r>
            <a:r>
              <a:rPr lang="en-US" sz="4000" dirty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Galatians 5</a:t>
            </a:r>
            <a:r>
              <a:rPr lang="en-US" sz="4000" dirty="0"/>
              <a:t>)</a:t>
            </a:r>
          </a:p>
          <a:p>
            <a:pPr marL="514350" indent="-342900" algn="l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spc="-150" dirty="0"/>
              <a:t>overcome </a:t>
            </a:r>
            <a:r>
              <a:rPr lang="en-US" sz="4000" b="1" spc="-150" dirty="0">
                <a:solidFill>
                  <a:srgbClr val="FF0000"/>
                </a:solidFill>
              </a:rPr>
              <a:t>wisely</a:t>
            </a:r>
            <a:r>
              <a:rPr lang="en-US" sz="4000" spc="-150" dirty="0"/>
              <a:t> </a:t>
            </a:r>
            <a:r>
              <a:rPr lang="en-US" sz="4000" spc="-300" dirty="0"/>
              <a:t>- </a:t>
            </a:r>
            <a:r>
              <a:rPr lang="en-US" sz="4000" i="1" spc="-300" dirty="0"/>
              <a:t>distribution</a:t>
            </a:r>
            <a:r>
              <a:rPr lang="en-US" sz="4000" spc="-300" dirty="0"/>
              <a:t> (diakonia); </a:t>
            </a:r>
            <a:r>
              <a:rPr lang="en-US" sz="4000" i="1" spc="-300" dirty="0"/>
              <a:t>serve</a:t>
            </a:r>
            <a:r>
              <a:rPr lang="en-US" sz="4000" spc="-300" dirty="0"/>
              <a:t> (</a:t>
            </a:r>
            <a:r>
              <a:rPr lang="en-US" sz="4000" spc="-300" dirty="0" err="1"/>
              <a:t>diakonos</a:t>
            </a:r>
            <a:r>
              <a:rPr lang="en-US" sz="4000" spc="-300" dirty="0"/>
              <a:t>)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000" dirty="0"/>
              <a:t>    Apostles </a:t>
            </a:r>
            <a:r>
              <a:rPr lang="en-US" sz="4000" dirty="0">
                <a:sym typeface="Wingdings" panose="05000000000000000000" pitchFamily="2" charset="2"/>
              </a:rPr>
              <a:t>   		   </a:t>
            </a:r>
            <a:r>
              <a:rPr lang="en-US" sz="4000" dirty="0"/>
              <a:t> Growing Church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F0DF06-E31C-E7B9-832E-856F58D8E5E2}"/>
              </a:ext>
            </a:extLst>
          </p:cNvPr>
          <p:cNvSpPr txBox="1"/>
          <p:nvPr/>
        </p:nvSpPr>
        <p:spPr>
          <a:xfrm>
            <a:off x="3581400" y="3455339"/>
            <a:ext cx="2019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Deacons</a:t>
            </a:r>
          </a:p>
        </p:txBody>
      </p:sp>
    </p:spTree>
    <p:extLst>
      <p:ext uri="{BB962C8B-B14F-4D97-AF65-F5344CB8AC3E}">
        <p14:creationId xmlns:p14="http://schemas.microsoft.com/office/powerpoint/2010/main" val="52392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EB982-DD7E-81BE-8B21-960BA9CA7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C633EE3-E069-0783-D122-F5D655819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spc="-50" dirty="0"/>
              <a:t>Addressing Internal Church Conflict - </a:t>
            </a:r>
            <a:r>
              <a:rPr lang="en-US" sz="4000" b="1" spc="-50" dirty="0">
                <a:solidFill>
                  <a:srgbClr val="FF0000"/>
                </a:solidFill>
              </a:rPr>
              <a:t>Acts 6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2</a:t>
            </a:r>
            <a:r>
              <a:rPr lang="en-US" sz="4000" dirty="0"/>
              <a:t>) </a:t>
            </a:r>
            <a:r>
              <a:rPr lang="en-US" sz="4000" b="1" dirty="0"/>
              <a:t>Distractions</a:t>
            </a:r>
            <a:r>
              <a:rPr lang="en-US" sz="4000" dirty="0"/>
              <a:t> - priorities of the apostles' doctrine 	&amp; prayer being threatened (</a:t>
            </a:r>
            <a:r>
              <a:rPr lang="en-US" sz="4000" b="1" dirty="0">
                <a:solidFill>
                  <a:srgbClr val="00B050"/>
                </a:solidFill>
              </a:rPr>
              <a:t>Acts 2:42</a:t>
            </a:r>
            <a:r>
              <a:rPr lang="en-US" sz="4000" dirty="0"/>
              <a:t>).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And they continued steadfastly in the </a:t>
            </a:r>
            <a:r>
              <a:rPr lang="en-US" sz="4000" b="1" dirty="0"/>
              <a:t>apostles' doctrine</a:t>
            </a:r>
            <a:r>
              <a:rPr lang="en-US" sz="4000" dirty="0"/>
              <a:t> and </a:t>
            </a:r>
            <a:r>
              <a:rPr lang="en-US" sz="4000" b="1" dirty="0"/>
              <a:t>fellowship</a:t>
            </a:r>
            <a:r>
              <a:rPr lang="en-US" sz="4000" dirty="0"/>
              <a:t>, in the </a:t>
            </a:r>
            <a:r>
              <a:rPr lang="en-US" sz="4000" b="1" dirty="0"/>
              <a:t>breaking of bread</a:t>
            </a:r>
            <a:r>
              <a:rPr lang="en-US" sz="4000" dirty="0"/>
              <a:t>, and in </a:t>
            </a:r>
            <a:r>
              <a:rPr lang="en-US" sz="4000" b="1" dirty="0"/>
              <a:t>prayers</a:t>
            </a:r>
            <a:r>
              <a:rPr lang="en-US" sz="40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665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6BC50-6B36-1A5D-38B1-FF75A97DA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7F8058-7755-4A4A-1BA7-350D2B5EC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spc="-50" dirty="0"/>
              <a:t>Addressing Internal Church Conflict - </a:t>
            </a:r>
            <a:r>
              <a:rPr lang="en-US" sz="4000" b="1" spc="-50" dirty="0">
                <a:solidFill>
                  <a:srgbClr val="FF0000"/>
                </a:solidFill>
              </a:rPr>
              <a:t>Acts 6</a:t>
            </a:r>
          </a:p>
          <a:p>
            <a:pPr algn="l">
              <a:spcBef>
                <a:spcPts val="600"/>
              </a:spcBef>
            </a:pPr>
            <a:r>
              <a:rPr lang="en-US" sz="400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3,5,6</a:t>
            </a:r>
            <a:r>
              <a:rPr lang="en-US" sz="4000" i="0" u="none" strike="noStrike" baseline="0" dirty="0"/>
              <a:t>) </a:t>
            </a:r>
            <a:r>
              <a:rPr lang="en-US" sz="4000" b="1" i="0" u="none" strike="noStrike" baseline="0" dirty="0"/>
              <a:t>Delegation</a:t>
            </a:r>
            <a:r>
              <a:rPr lang="en-US" sz="4000" i="0" u="none" strike="noStrike" baseline="0" dirty="0"/>
              <a:t> - Spirit-led “</a:t>
            </a:r>
            <a:r>
              <a:rPr lang="en-US" sz="4000" i="1" u="none" strike="noStrike" baseline="0" dirty="0"/>
              <a:t>congregational 	governance</a:t>
            </a:r>
            <a:r>
              <a:rPr lang="en-US" sz="4000" i="0" u="none" strike="noStrike" baseline="0" dirty="0"/>
              <a:t>” (</a:t>
            </a:r>
            <a:r>
              <a:rPr lang="en-US" sz="4000" b="1" i="1" u="none" strike="noStrike" baseline="0" dirty="0"/>
              <a:t>you</a:t>
            </a:r>
            <a:r>
              <a:rPr lang="en-US" sz="4000" i="1" u="none" strike="noStrike" baseline="0" dirty="0"/>
              <a:t> seek from </a:t>
            </a:r>
            <a:r>
              <a:rPr lang="en-US" sz="4000" b="1" i="1" u="none" strike="noStrike" baseline="0" dirty="0"/>
              <a:t>among you</a:t>
            </a:r>
            <a:r>
              <a:rPr lang="en-US" sz="4000" i="1" u="none" strike="noStrike" baseline="0" dirty="0"/>
              <a:t>...</a:t>
            </a:r>
            <a:r>
              <a:rPr lang="en-US" sz="4000" i="0" u="none" strike="noStrike" baseline="0" dirty="0"/>
              <a:t>; 	</a:t>
            </a:r>
            <a:r>
              <a:rPr lang="en-US" sz="4000" b="1" i="1" u="none" strike="noStrike" baseline="0" dirty="0"/>
              <a:t>they</a:t>
            </a:r>
            <a:r>
              <a:rPr lang="en-US" sz="4000" i="1" u="none" strike="noStrike" baseline="0" dirty="0"/>
              <a:t> chose …</a:t>
            </a:r>
            <a:r>
              <a:rPr lang="en-US" sz="4000" i="0" u="none" strike="noStrike" baseline="0" dirty="0"/>
              <a:t>; </a:t>
            </a:r>
            <a:r>
              <a:rPr lang="en-US" sz="4000" b="1" i="1" u="none" strike="noStrike" baseline="0" dirty="0"/>
              <a:t>they</a:t>
            </a:r>
            <a:r>
              <a:rPr lang="en-US" sz="4000" i="1" u="none" strike="noStrike" baseline="0" dirty="0"/>
              <a:t> set before the apostles</a:t>
            </a:r>
            <a:r>
              <a:rPr lang="en-US" sz="4000" i="0" u="none" strike="noStrike" baseline="0" dirty="0"/>
              <a:t>).</a:t>
            </a:r>
          </a:p>
          <a:p>
            <a:pPr>
              <a:spcBef>
                <a:spcPts val="600"/>
              </a:spcBef>
              <a:tabLst>
                <a:tab pos="457200" algn="l"/>
              </a:tabLst>
            </a:pPr>
            <a:endParaRPr lang="en-US" sz="1000" b="1" dirty="0"/>
          </a:p>
          <a:p>
            <a:pPr>
              <a:spcBef>
                <a:spcPts val="600"/>
              </a:spcBef>
              <a:tabLst>
                <a:tab pos="457200" algn="l"/>
              </a:tabLst>
            </a:pPr>
            <a:r>
              <a:rPr lang="en-US" sz="4000" b="1" dirty="0"/>
              <a:t>Simplified Local Church</a:t>
            </a:r>
          </a:p>
          <a:p>
            <a:pPr>
              <a:spcBef>
                <a:spcPts val="600"/>
              </a:spcBef>
              <a:tabLst>
                <a:tab pos="457200" algn="l"/>
              </a:tabLst>
            </a:pPr>
            <a:r>
              <a:rPr lang="en-US" sz="4000" i="1" dirty="0"/>
              <a:t>Saints </a:t>
            </a:r>
            <a:r>
              <a:rPr lang="en-US" sz="2800" dirty="0"/>
              <a:t>(people) </a:t>
            </a:r>
            <a:r>
              <a:rPr lang="en-US" sz="4000" i="1" dirty="0"/>
              <a:t>+ Servants </a:t>
            </a:r>
            <a:r>
              <a:rPr lang="en-US" sz="2800" dirty="0"/>
              <a:t>(Deacons)</a:t>
            </a:r>
            <a:r>
              <a:rPr lang="en-US" sz="2800" i="1" dirty="0"/>
              <a:t> </a:t>
            </a:r>
            <a:r>
              <a:rPr lang="en-US" sz="4000" i="1" dirty="0"/>
              <a:t>+ Shepherd</a:t>
            </a:r>
            <a:r>
              <a:rPr lang="en-US" sz="2000" dirty="0"/>
              <a:t> </a:t>
            </a:r>
            <a:r>
              <a:rPr lang="en-US" sz="2800" dirty="0"/>
              <a:t>(Pastor)</a:t>
            </a:r>
          </a:p>
          <a:p>
            <a:pPr>
              <a:spcBef>
                <a:spcPts val="600"/>
              </a:spcBef>
            </a:pPr>
            <a:endParaRPr lang="en-US" sz="2000" b="1" i="0" u="none" strike="noStrike" baseline="0" dirty="0"/>
          </a:p>
          <a:p>
            <a:pPr>
              <a:spcBef>
                <a:spcPts val="600"/>
              </a:spcBef>
            </a:pPr>
            <a:r>
              <a:rPr lang="en-US" sz="4000" b="1" i="0" u="none" strike="noStrike" baseline="0" dirty="0"/>
              <a:t>Congregational Responsibilities</a:t>
            </a:r>
          </a:p>
          <a:p>
            <a:pPr marL="285750" algn="l">
              <a:spcBef>
                <a:spcPts val="600"/>
              </a:spcBef>
            </a:pPr>
            <a:r>
              <a:rPr lang="en-US" sz="4000" i="0" u="none" strike="noStrike" baseline="0" dirty="0"/>
              <a:t>Membership 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Matt 18:17</a:t>
            </a:r>
            <a:r>
              <a:rPr lang="en-US" sz="4000" i="0" u="none" strike="noStrike" baseline="0" dirty="0"/>
              <a:t>); Leadership 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Acts 6</a:t>
            </a:r>
            <a:r>
              <a:rPr lang="en-US" sz="4000" i="0" u="none" strike="noStrike" baseline="0" dirty="0"/>
              <a:t>);</a:t>
            </a:r>
          </a:p>
          <a:p>
            <a:pPr marL="285750" algn="l">
              <a:spcBef>
                <a:spcPts val="600"/>
              </a:spcBef>
            </a:pPr>
            <a:r>
              <a:rPr lang="en-US" sz="4000" dirty="0"/>
              <a:t>  </a:t>
            </a:r>
            <a:r>
              <a:rPr lang="en-US" sz="4000" i="0" u="none" strike="noStrike" baseline="0" dirty="0"/>
              <a:t> Doctrine 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Acts 15:22</a:t>
            </a:r>
            <a:r>
              <a:rPr lang="en-US" sz="4000" i="0" u="none" strike="noStrike" baseline="0" dirty="0"/>
              <a:t>); Finances 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II Cor 8:18-21</a:t>
            </a:r>
            <a:r>
              <a:rPr lang="en-US" sz="4000" i="0" u="none" strike="noStrike" baseline="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4559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8AE1A-7974-9E3A-BF89-94F67A4BC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F8E5C4B-2031-91D4-1C6C-EE10F6072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i="0" u="none" strike="noStrike" baseline="0" dirty="0"/>
              <a:t>Qualities of Deacons - 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Acts 6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i="0" u="none" strike="noStrike" baseline="0" dirty="0"/>
              <a:t>Team</a:t>
            </a:r>
            <a:r>
              <a:rPr lang="en-US" sz="4000" i="0" u="none" strike="noStrike" baseline="0" dirty="0"/>
              <a:t> player - </a:t>
            </a:r>
            <a:r>
              <a:rPr lang="en-US" sz="4000" i="1" u="none" strike="noStrike" baseline="0" dirty="0"/>
              <a:t>seven men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i="0" u="none" strike="noStrike" baseline="0" dirty="0"/>
              <a:t>Good</a:t>
            </a:r>
            <a:r>
              <a:rPr lang="en-US" sz="4000" i="0" u="none" strike="noStrike" baseline="0" dirty="0"/>
              <a:t> - </a:t>
            </a:r>
            <a:r>
              <a:rPr lang="en-US" sz="4000" i="1" u="none" strike="noStrike" dirty="0"/>
              <a:t>witnessed by others as being free from 	scandal; </a:t>
            </a:r>
            <a:r>
              <a:rPr lang="en-US" sz="4000" i="1" u="none" strike="noStrike" baseline="0" dirty="0"/>
              <a:t>“martyr” </a:t>
            </a:r>
            <a:r>
              <a:rPr lang="en-US" sz="4000" u="none" strike="noStrike" baseline="0" dirty="0"/>
              <a:t>(</a:t>
            </a:r>
            <a:r>
              <a:rPr lang="en-US" sz="4000" b="1" u="none" strike="noStrike" baseline="0" dirty="0"/>
              <a:t>Stephen</a:t>
            </a:r>
            <a:r>
              <a:rPr lang="en-US" sz="4000" u="none" strike="noStrike" baseline="0" dirty="0"/>
              <a:t>)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Holy Spirit filled </a:t>
            </a:r>
            <a:r>
              <a:rPr lang="en-US" sz="4000" dirty="0"/>
              <a:t>- </a:t>
            </a:r>
            <a:r>
              <a:rPr lang="en-US" sz="4000" i="1" dirty="0"/>
              <a:t>governed by God, not flesh; 	</a:t>
            </a:r>
          </a:p>
          <a:p>
            <a:pPr algn="l">
              <a:spcBef>
                <a:spcPts val="600"/>
              </a:spcBef>
            </a:pPr>
            <a:r>
              <a:rPr lang="en-US" sz="4000" i="1" dirty="0"/>
              <a:t>	known for gifts &amp; graces that God produces.</a:t>
            </a:r>
            <a:endParaRPr lang="en-US" sz="4000" dirty="0"/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i="0" u="none" strike="noStrike" baseline="0" dirty="0"/>
              <a:t>Wise</a:t>
            </a:r>
            <a:r>
              <a:rPr lang="en-US" sz="4000" i="0" u="none" strike="noStrike" baseline="0" dirty="0"/>
              <a:t> - </a:t>
            </a:r>
            <a:r>
              <a:rPr lang="en-US" sz="4000" i="1" u="none" strike="noStrike" baseline="0" dirty="0"/>
              <a:t>judicious, see life from God’s perspective</a:t>
            </a:r>
            <a:r>
              <a:rPr lang="en-US" sz="4000" i="0" u="none" strike="noStrike" baseline="0" dirty="0"/>
              <a:t>.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Faithful</a:t>
            </a:r>
            <a:r>
              <a:rPr lang="en-US" sz="4000" dirty="0"/>
              <a:t> - </a:t>
            </a:r>
            <a:r>
              <a:rPr lang="en-US" sz="4000" i="1" dirty="0"/>
              <a:t>reliable, constant, guided by conviction</a:t>
            </a:r>
            <a:r>
              <a:rPr lang="en-US" sz="4000" dirty="0"/>
              <a:t>.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dirty="0"/>
              <a:t>P</a:t>
            </a:r>
            <a:r>
              <a:rPr lang="en-US" sz="4000" b="1" i="0" u="none" strike="noStrike" baseline="0" dirty="0"/>
              <a:t>owerful</a:t>
            </a:r>
            <a:r>
              <a:rPr lang="en-US" sz="4000" i="0" u="none" strike="noStrike" baseline="0" dirty="0"/>
              <a:t> - </a:t>
            </a:r>
            <a:r>
              <a:rPr lang="en-US" sz="4000" i="1" u="none" strike="noStrike" baseline="0" dirty="0"/>
              <a:t>not just physical</a:t>
            </a:r>
            <a:r>
              <a:rPr lang="en-US" sz="4000" i="1" u="none" strike="noStrike" dirty="0"/>
              <a:t> but spiritual might.</a:t>
            </a:r>
          </a:p>
          <a:p>
            <a:pPr marL="341313" indent="-341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b="1" baseline="0" dirty="0"/>
              <a:t>Deacon</a:t>
            </a:r>
            <a:r>
              <a:rPr lang="en-US" sz="4000" i="1" baseline="0" dirty="0"/>
              <a:t> - servant-hearted; “through the dust”.</a:t>
            </a:r>
            <a:endParaRPr lang="en-US" sz="4000" i="1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79962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34EFAE-9578-ED7A-B9DA-790EBB9D25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425471-6630-5166-E1FE-AB6D041FE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dirty="0"/>
              <a:t>Qualities of Deacons - </a:t>
            </a:r>
            <a:r>
              <a:rPr lang="en-US" sz="4000" b="1" dirty="0">
                <a:solidFill>
                  <a:srgbClr val="FF0000"/>
                </a:solidFill>
              </a:rPr>
              <a:t>I Timothy 3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8</a:t>
            </a:r>
            <a:r>
              <a:rPr lang="en-US" sz="4000" dirty="0">
                <a:solidFill>
                  <a:srgbClr val="FF0000"/>
                </a:solidFill>
              </a:rPr>
              <a:t>  </a:t>
            </a:r>
            <a:r>
              <a:rPr lang="en-US" sz="4000" dirty="0"/>
              <a:t>In the same way, </a:t>
            </a:r>
            <a:r>
              <a:rPr lang="en-US" sz="4000" b="1" dirty="0"/>
              <a:t>deacons</a:t>
            </a:r>
            <a:r>
              <a:rPr lang="en-US" sz="4000" dirty="0"/>
              <a:t> must be well respected and have integrity. They must not be heavy drinkers or dishonest with money. 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9</a:t>
            </a:r>
            <a:r>
              <a:rPr lang="en-US" sz="4000" dirty="0"/>
              <a:t>  They must be committed to the mystery of the faith now revealed and must live with a clear conscience. 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10</a:t>
            </a:r>
            <a:r>
              <a:rPr lang="en-US" sz="4000" dirty="0"/>
              <a:t>  Before they are appointed as </a:t>
            </a:r>
            <a:r>
              <a:rPr lang="en-US" sz="4000" b="1" dirty="0"/>
              <a:t>deacons</a:t>
            </a:r>
            <a:r>
              <a:rPr lang="en-US" sz="4000" dirty="0"/>
              <a:t>, let them be closely examined. If they pass the test, then let them serve as </a:t>
            </a:r>
            <a:r>
              <a:rPr lang="en-US" sz="4000" b="1" dirty="0"/>
              <a:t>deacons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659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9FF01-B37F-ABB2-0FE9-42D79E4D8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1615E0C-7BFA-CABC-B269-9E2B1B2FB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algn="l"/>
            <a:r>
              <a:rPr lang="en-US" sz="4000" b="1" dirty="0">
                <a:solidFill>
                  <a:srgbClr val="FF0000"/>
                </a:solidFill>
              </a:rPr>
              <a:t>1Timothy 3:11</a:t>
            </a:r>
            <a:r>
              <a:rPr lang="en-US" sz="4000" dirty="0"/>
              <a:t>  In the same way, </a:t>
            </a:r>
            <a:r>
              <a:rPr lang="en-US" sz="4000" b="1" dirty="0"/>
              <a:t>their wives </a:t>
            </a:r>
            <a:r>
              <a:rPr lang="en-US" sz="4000" dirty="0"/>
              <a:t>must be respected and must not slander others. They must exercise self-control and be faithful in everything they do. 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12</a:t>
            </a:r>
            <a:r>
              <a:rPr lang="en-US" sz="4000" dirty="0"/>
              <a:t>  A </a:t>
            </a:r>
            <a:r>
              <a:rPr lang="en-US" sz="4000" b="1" dirty="0"/>
              <a:t>deacon</a:t>
            </a:r>
            <a:r>
              <a:rPr lang="en-US" sz="4000" dirty="0"/>
              <a:t> must be faithful to his wife, and he must manage his children and household well. 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13</a:t>
            </a:r>
            <a:r>
              <a:rPr lang="en-US" sz="4000" dirty="0"/>
              <a:t>  Those who do well as </a:t>
            </a:r>
            <a:r>
              <a:rPr lang="en-US" sz="4000" b="1" dirty="0"/>
              <a:t>deacons</a:t>
            </a:r>
            <a:r>
              <a:rPr lang="en-US" sz="4000" dirty="0"/>
              <a:t> will be rewarded with respect from others and will have increased confidence in their faith in Christ Jesus.</a:t>
            </a:r>
            <a:endParaRPr lang="en-US" sz="4000" i="1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94932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37E38-A9CA-DEB3-1268-8A0B0E3EC9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5349D88-6CB0-5ABB-7919-4E31AB5C85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spc="-50" dirty="0"/>
              <a:t>Addressing Internal Church Conflict - </a:t>
            </a:r>
            <a:r>
              <a:rPr lang="en-US" sz="4000" b="1" spc="-50" dirty="0">
                <a:solidFill>
                  <a:srgbClr val="FF0000"/>
                </a:solidFill>
              </a:rPr>
              <a:t>Acts 6</a:t>
            </a:r>
          </a:p>
          <a:p>
            <a:pPr algn="l">
              <a:spcBef>
                <a:spcPts val="600"/>
              </a:spcBef>
            </a:pPr>
            <a:r>
              <a:rPr lang="en-US" sz="2800" i="0" u="none" strike="noStrike" baseline="0" dirty="0"/>
              <a:t>(</a:t>
            </a:r>
            <a:r>
              <a:rPr lang="en-US" sz="2800" b="1" i="0" u="none" strike="noStrike" baseline="0" dirty="0">
                <a:solidFill>
                  <a:srgbClr val="FF0000"/>
                </a:solidFill>
              </a:rPr>
              <a:t>1</a:t>
            </a:r>
            <a:r>
              <a:rPr lang="en-US" sz="2800" i="0" u="none" strike="noStrike" baseline="0" dirty="0"/>
              <a:t>) Numbers &amp;</a:t>
            </a:r>
            <a:r>
              <a:rPr lang="en-US" sz="2800" dirty="0"/>
              <a:t> Neglect</a:t>
            </a:r>
            <a:r>
              <a:rPr lang="en-US" sz="2800" b="1" dirty="0"/>
              <a:t>; </a:t>
            </a:r>
            <a:r>
              <a:rPr lang="en-US" sz="2800" dirty="0"/>
              <a:t>(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) Distractions </a:t>
            </a:r>
          </a:p>
          <a:p>
            <a:pPr algn="l">
              <a:spcBef>
                <a:spcPts val="600"/>
              </a:spcBef>
            </a:pPr>
            <a:r>
              <a:rPr lang="en-US" sz="400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3,5,6</a:t>
            </a:r>
            <a:r>
              <a:rPr lang="en-US" sz="4000" i="0" u="none" strike="noStrike" baseline="0" dirty="0"/>
              <a:t>) </a:t>
            </a:r>
            <a:r>
              <a:rPr lang="en-US" sz="4000" b="1" i="0" u="none" strike="noStrike" baseline="0" dirty="0"/>
              <a:t>Delegation</a:t>
            </a:r>
            <a:r>
              <a:rPr lang="en-US" sz="4000" i="0" u="none" strike="noStrike" baseline="0" dirty="0"/>
              <a:t> - Spirit-led </a:t>
            </a:r>
            <a:r>
              <a:rPr lang="en-US" sz="4000" b="1" i="0" u="none" strike="noStrike" baseline="0" dirty="0"/>
              <a:t>congregation</a:t>
            </a:r>
            <a:r>
              <a:rPr lang="en-US" sz="4000" i="0" u="none" strike="noStrike" baseline="0" dirty="0"/>
              <a:t> that 	chooses and benefits</a:t>
            </a:r>
            <a:r>
              <a:rPr lang="en-US" sz="4000" i="0" u="none" strike="noStrike" dirty="0"/>
              <a:t> from a team of Spirit-	filled </a:t>
            </a:r>
            <a:r>
              <a:rPr lang="en-US" sz="4000" b="1" i="0" u="none" strike="noStrike" dirty="0"/>
              <a:t>servants</a:t>
            </a:r>
            <a:r>
              <a:rPr lang="en-US" sz="4000" dirty="0"/>
              <a:t>, and undistracted </a:t>
            </a:r>
            <a:r>
              <a:rPr lang="en-US" sz="4000" b="1" dirty="0"/>
              <a:t>leaders</a:t>
            </a:r>
            <a:r>
              <a:rPr lang="en-US" sz="4000" dirty="0"/>
              <a:t>.</a:t>
            </a:r>
            <a:endParaRPr lang="en-US" sz="4000" i="0" u="none" strike="noStrike" baseline="0" dirty="0"/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7</a:t>
            </a:r>
            <a:r>
              <a:rPr lang="en-US" sz="4000" dirty="0"/>
              <a:t>) </a:t>
            </a:r>
            <a:r>
              <a:rPr lang="en-US" sz="4000" b="1" dirty="0"/>
              <a:t>Multiplication</a:t>
            </a:r>
            <a:r>
              <a:rPr lang="en-US" sz="4000" dirty="0"/>
              <a:t> </a:t>
            </a:r>
          </a:p>
          <a:p>
            <a:pPr algn="l">
              <a:spcBef>
                <a:spcPts val="600"/>
              </a:spcBef>
            </a:pPr>
            <a:r>
              <a:rPr lang="en-US" sz="4000" i="1" dirty="0"/>
              <a:t>Then the </a:t>
            </a:r>
            <a:r>
              <a:rPr lang="en-US" sz="4000" b="1" dirty="0"/>
              <a:t>word of God spread</a:t>
            </a:r>
            <a:r>
              <a:rPr lang="en-US" sz="4000" dirty="0"/>
              <a:t>, </a:t>
            </a:r>
            <a:r>
              <a:rPr lang="en-US" sz="4000" i="1" dirty="0"/>
              <a:t>and the </a:t>
            </a:r>
            <a:r>
              <a:rPr lang="en-US" sz="4000" b="1" dirty="0"/>
              <a:t>number of the disciples multiplied greatly</a:t>
            </a:r>
            <a:r>
              <a:rPr lang="en-US" sz="4000" dirty="0"/>
              <a:t> </a:t>
            </a:r>
            <a:r>
              <a:rPr lang="en-US" sz="4000" i="1" dirty="0"/>
              <a:t>in Jerusalem, and a </a:t>
            </a:r>
            <a:r>
              <a:rPr lang="en-US" sz="4000" b="1" dirty="0"/>
              <a:t>great many of the priests </a:t>
            </a:r>
            <a:r>
              <a:rPr lang="en-US" sz="4000" i="1" dirty="0"/>
              <a:t>were obedient to the faith.</a:t>
            </a:r>
            <a:endParaRPr lang="en-US" sz="4000" i="1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22824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99435C-684A-5E3A-7E0E-FFD38C52A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466725"/>
            <a:ext cx="10963275" cy="5895975"/>
          </a:xfrm>
        </p:spPr>
        <p:txBody>
          <a:bodyPr>
            <a:noAutofit/>
          </a:bodyPr>
          <a:lstStyle/>
          <a:p>
            <a:r>
              <a:rPr lang="en-US" sz="4400" b="1" dirty="0"/>
              <a:t>Servant’s Heart  </a:t>
            </a:r>
            <a:r>
              <a:rPr lang="en-US" sz="4400" dirty="0"/>
              <a:t>(# </a:t>
            </a:r>
            <a:r>
              <a:rPr lang="en-US" sz="4400" b="1" dirty="0">
                <a:solidFill>
                  <a:srgbClr val="FF0000"/>
                </a:solidFill>
              </a:rPr>
              <a:t>431</a:t>
            </a:r>
            <a:r>
              <a:rPr lang="en-US" sz="4400" dirty="0"/>
              <a:t>)</a:t>
            </a:r>
          </a:p>
          <a:p>
            <a:r>
              <a:rPr lang="en-US" sz="4400" dirty="0"/>
              <a:t>Make me a servant like you, Dear Lord</a:t>
            </a:r>
          </a:p>
          <a:p>
            <a:r>
              <a:rPr lang="en-US" sz="4400" dirty="0"/>
              <a:t>Living for others each day</a:t>
            </a:r>
          </a:p>
          <a:p>
            <a:r>
              <a:rPr lang="en-US" sz="4400" dirty="0"/>
              <a:t>Humble and meek</a:t>
            </a:r>
          </a:p>
          <a:p>
            <a:r>
              <a:rPr lang="en-US" sz="4400" dirty="0"/>
              <a:t>Helping the weak</a:t>
            </a:r>
          </a:p>
          <a:p>
            <a:r>
              <a:rPr lang="en-US" sz="4400" dirty="0"/>
              <a:t>Loving in all that I say</a:t>
            </a:r>
          </a:p>
        </p:txBody>
      </p:sp>
    </p:spTree>
    <p:extLst>
      <p:ext uri="{BB962C8B-B14F-4D97-AF65-F5344CB8AC3E}">
        <p14:creationId xmlns:p14="http://schemas.microsoft.com/office/powerpoint/2010/main" val="708083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66261-F41E-57B3-24A7-1488F6A15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32A9D9B-D88B-2926-B0C9-A24A45B04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466725"/>
            <a:ext cx="10963275" cy="5895975"/>
          </a:xfrm>
        </p:spPr>
        <p:txBody>
          <a:bodyPr>
            <a:noAutofit/>
          </a:bodyPr>
          <a:lstStyle/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Here's my life, take every part</a:t>
            </a:r>
          </a:p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Help me draw so close to You</a:t>
            </a:r>
          </a:p>
          <a:p>
            <a:r>
              <a:rPr lang="en-US" sz="4400" b="1" dirty="0"/>
              <a:t>That Your love comes shining through</a:t>
            </a:r>
          </a:p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Give me, Lord, a servant's heart</a:t>
            </a:r>
          </a:p>
        </p:txBody>
      </p:sp>
    </p:spTree>
    <p:extLst>
      <p:ext uri="{BB962C8B-B14F-4D97-AF65-F5344CB8AC3E}">
        <p14:creationId xmlns:p14="http://schemas.microsoft.com/office/powerpoint/2010/main" val="309908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CEEE4A-58E3-C99C-1A3E-93C6DEA43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1" y="257174"/>
            <a:ext cx="11687174" cy="6372225"/>
          </a:xfrm>
          <a:solidFill>
            <a:srgbClr val="C0000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  <a:p>
            <a:r>
              <a:rPr lang="en-US" sz="54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Scripture Reading</a:t>
            </a:r>
          </a:p>
          <a:p>
            <a:endParaRPr lang="en-US" sz="5400" dirty="0">
              <a:solidFill>
                <a:schemeClr val="bg1"/>
              </a:solidFill>
            </a:endParaRPr>
          </a:p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Acts 6:1-7</a:t>
            </a:r>
          </a:p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Ephesians 2:11-22</a:t>
            </a:r>
          </a:p>
        </p:txBody>
      </p:sp>
    </p:spTree>
    <p:extLst>
      <p:ext uri="{BB962C8B-B14F-4D97-AF65-F5344CB8AC3E}">
        <p14:creationId xmlns:p14="http://schemas.microsoft.com/office/powerpoint/2010/main" val="2527789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0767C-B4FF-0B2A-2E9A-9F777ED5B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123BE5-37ED-D320-76F0-46FA4B2E7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466725"/>
            <a:ext cx="10963275" cy="5895975"/>
          </a:xfrm>
        </p:spPr>
        <p:txBody>
          <a:bodyPr>
            <a:noAutofit/>
          </a:bodyPr>
          <a:lstStyle/>
          <a:p>
            <a:r>
              <a:rPr lang="en-US" sz="4400" dirty="0"/>
              <a:t>Make me a witness like You, dear Lord</a:t>
            </a:r>
          </a:p>
          <a:p>
            <a:r>
              <a:rPr lang="en-US" sz="4400" dirty="0"/>
              <a:t>Showing the love of the cross</a:t>
            </a:r>
          </a:p>
          <a:p>
            <a:r>
              <a:rPr lang="en-US" sz="4400" dirty="0"/>
              <a:t>Sharing Your Word 'till all have heard</a:t>
            </a:r>
          </a:p>
          <a:p>
            <a:r>
              <a:rPr lang="en-US" sz="4400" dirty="0"/>
              <a:t>Serving whatever the cost</a:t>
            </a:r>
          </a:p>
        </p:txBody>
      </p:sp>
    </p:spTree>
    <p:extLst>
      <p:ext uri="{BB962C8B-B14F-4D97-AF65-F5344CB8AC3E}">
        <p14:creationId xmlns:p14="http://schemas.microsoft.com/office/powerpoint/2010/main" val="3596890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06A6F-C046-1285-99B6-2AFA28485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2C88E17-AB7E-0638-D0F5-FE7DA2553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49" y="466725"/>
            <a:ext cx="10963275" cy="5895975"/>
          </a:xfrm>
        </p:spPr>
        <p:txBody>
          <a:bodyPr>
            <a:noAutofit/>
          </a:bodyPr>
          <a:lstStyle/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Here's my life, take every part</a:t>
            </a:r>
          </a:p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Help me draw so close to You</a:t>
            </a:r>
          </a:p>
          <a:p>
            <a:r>
              <a:rPr lang="en-US" sz="4400" b="1" dirty="0"/>
              <a:t>That Your love comes shining through</a:t>
            </a:r>
          </a:p>
          <a:p>
            <a:r>
              <a:rPr lang="en-US" sz="4400" b="1" dirty="0"/>
              <a:t>Give me, Lord, a servant's heart</a:t>
            </a:r>
          </a:p>
          <a:p>
            <a:r>
              <a:rPr lang="en-US" sz="4400" b="1" dirty="0"/>
              <a:t>Give me, Lord, a servant's heart</a:t>
            </a:r>
          </a:p>
        </p:txBody>
      </p:sp>
    </p:spTree>
    <p:extLst>
      <p:ext uri="{BB962C8B-B14F-4D97-AF65-F5344CB8AC3E}">
        <p14:creationId xmlns:p14="http://schemas.microsoft.com/office/powerpoint/2010/main" val="161952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Visual Bible: Acts (1994)">
            <a:extLst>
              <a:ext uri="{FF2B5EF4-FFF2-40B4-BE49-F238E27FC236}">
                <a16:creationId xmlns:a16="http://schemas.microsoft.com/office/drawing/2014/main" id="{A4A6144F-B22E-6A69-0D0E-69B62A239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2"/>
          <a:stretch/>
        </p:blipFill>
        <p:spPr bwMode="auto">
          <a:xfrm>
            <a:off x="212914" y="228600"/>
            <a:ext cx="6478553" cy="641985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8EA671-9C68-4B49-2946-E62FCA10BA32}"/>
              </a:ext>
            </a:extLst>
          </p:cNvPr>
          <p:cNvSpPr txBox="1"/>
          <p:nvPr/>
        </p:nvSpPr>
        <p:spPr>
          <a:xfrm>
            <a:off x="7185990" y="228600"/>
            <a:ext cx="455212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</a:rPr>
              <a:t>Acts 5:41  </a:t>
            </a:r>
            <a:r>
              <a:rPr lang="en-US" sz="3400" dirty="0"/>
              <a:t>They departed from the presence of the council, rejoicing that they were counted worthy to suffer shame for His name. </a:t>
            </a:r>
          </a:p>
          <a:p>
            <a:r>
              <a:rPr lang="en-US" sz="3400" b="1" dirty="0">
                <a:solidFill>
                  <a:srgbClr val="FF0000"/>
                </a:solidFill>
              </a:rPr>
              <a:t>42</a:t>
            </a:r>
            <a:r>
              <a:rPr lang="en-US" sz="3400" dirty="0"/>
              <a:t>  And daily in the temple, and in every house, they did not cease teaching and preaching Jesus as the Christ. </a:t>
            </a:r>
            <a:endParaRPr lang="en-US" sz="3400" spc="-20" dirty="0"/>
          </a:p>
        </p:txBody>
      </p:sp>
    </p:spTree>
    <p:extLst>
      <p:ext uri="{BB962C8B-B14F-4D97-AF65-F5344CB8AC3E}">
        <p14:creationId xmlns:p14="http://schemas.microsoft.com/office/powerpoint/2010/main" val="156197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1C2C51-0689-06D1-B1A3-DD4043902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A3B35F0-47AB-5E5D-A9E7-C9542DE11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marR="0" rtl="0">
              <a:spcBef>
                <a:spcPts val="0"/>
              </a:spcBef>
            </a:pPr>
            <a:r>
              <a:rPr lang="en-US" sz="4000" b="1" dirty="0"/>
              <a:t>In </a:t>
            </a:r>
            <a:r>
              <a:rPr lang="en-US" sz="4000" b="1" dirty="0">
                <a:solidFill>
                  <a:srgbClr val="FF0000"/>
                </a:solidFill>
              </a:rPr>
              <a:t>Acts</a:t>
            </a:r>
            <a:r>
              <a:rPr lang="en-US" sz="4000" b="1" dirty="0"/>
              <a:t> w</a:t>
            </a:r>
            <a:r>
              <a:rPr lang="en-US" sz="4000" b="1" i="0" u="none" strike="noStrike" baseline="0" dirty="0"/>
              <a:t>e have witnessed the …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1:8,9</a:t>
            </a:r>
            <a:r>
              <a:rPr lang="en-US" sz="4000" spc="-50" dirty="0"/>
              <a:t>  </a:t>
            </a:r>
            <a:r>
              <a:rPr lang="en-US" sz="4000" b="1" spc="-50" dirty="0"/>
              <a:t>commission</a:t>
            </a:r>
            <a:r>
              <a:rPr lang="en-US" sz="4000" spc="-50" dirty="0"/>
              <a:t> from Jesus and His </a:t>
            </a:r>
            <a:r>
              <a:rPr lang="en-US" sz="4000" b="1" spc="-50" dirty="0"/>
              <a:t>ascension</a:t>
            </a:r>
            <a:r>
              <a:rPr lang="en-US" sz="4000" spc="-50" dirty="0"/>
              <a:t>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2:14 ff</a:t>
            </a:r>
            <a:r>
              <a:rPr lang="en-US" sz="4000" spc="-50" dirty="0"/>
              <a:t>  first of Peter’s powerful public </a:t>
            </a:r>
            <a:r>
              <a:rPr lang="en-US" sz="4000" b="1" spc="-50" dirty="0"/>
              <a:t>sermons</a:t>
            </a:r>
            <a:r>
              <a:rPr lang="en-US" sz="4000" spc="-50" dirty="0"/>
              <a:t>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2:41</a:t>
            </a:r>
            <a:r>
              <a:rPr lang="en-US" sz="4000" spc="-50" dirty="0"/>
              <a:t>  promised </a:t>
            </a:r>
            <a:r>
              <a:rPr lang="en-US" sz="4000" b="1" spc="-50" dirty="0"/>
              <a:t>birth</a:t>
            </a:r>
            <a:r>
              <a:rPr lang="en-US" sz="4000" spc="-50" dirty="0"/>
              <a:t> of the church, Christ’s body.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2:42</a:t>
            </a:r>
            <a:r>
              <a:rPr lang="en-US" sz="4000" spc="-50" dirty="0"/>
              <a:t>  simple </a:t>
            </a:r>
            <a:r>
              <a:rPr lang="en-US" sz="4000" b="1" spc="-50" dirty="0"/>
              <a:t>priorities</a:t>
            </a:r>
            <a:r>
              <a:rPr lang="en-US" sz="4000" spc="-50" dirty="0"/>
              <a:t> of the church.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4:1-3</a:t>
            </a:r>
            <a:r>
              <a:rPr lang="en-US" sz="4000" spc="-50" dirty="0"/>
              <a:t>  rise of persecution from </a:t>
            </a:r>
            <a:r>
              <a:rPr lang="en-US" sz="4000" b="1" spc="-50" dirty="0"/>
              <a:t>outside</a:t>
            </a:r>
            <a:r>
              <a:rPr lang="en-US" sz="4000" spc="-50" dirty="0"/>
              <a:t> the church.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4:32,33</a:t>
            </a:r>
            <a:r>
              <a:rPr lang="en-US" sz="4000" spc="-50" dirty="0"/>
              <a:t>  unity, generosity, and power of the church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5:1,2</a:t>
            </a:r>
            <a:r>
              <a:rPr lang="en-US" sz="4000" spc="-50" dirty="0"/>
              <a:t>  response to sin </a:t>
            </a:r>
            <a:r>
              <a:rPr lang="en-US" sz="4000" b="1" spc="-50" dirty="0"/>
              <a:t>within</a:t>
            </a:r>
            <a:r>
              <a:rPr lang="en-US" sz="4000" spc="-50" dirty="0"/>
              <a:t> the church.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5:41,42</a:t>
            </a:r>
            <a:r>
              <a:rPr lang="en-US" sz="4000" spc="-50" dirty="0"/>
              <a:t>  </a:t>
            </a:r>
            <a:r>
              <a:rPr lang="en-US" sz="4000" b="1" spc="-50" dirty="0"/>
              <a:t>suffering</a:t>
            </a:r>
            <a:r>
              <a:rPr lang="en-US" sz="4000" spc="-50" dirty="0"/>
              <a:t> and joyful </a:t>
            </a:r>
            <a:r>
              <a:rPr lang="en-US" sz="4000" b="1" spc="-50" dirty="0"/>
              <a:t>tenacity</a:t>
            </a:r>
            <a:r>
              <a:rPr lang="en-US" sz="4000" spc="-50" dirty="0"/>
              <a:t> of the church.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spc="-50" dirty="0">
                <a:solidFill>
                  <a:srgbClr val="FF0000"/>
                </a:solidFill>
              </a:rPr>
              <a:t>6:1</a:t>
            </a:r>
            <a:r>
              <a:rPr lang="en-US" sz="4000" spc="-50" dirty="0"/>
              <a:t>  steady </a:t>
            </a:r>
            <a:r>
              <a:rPr lang="en-US" sz="4000" b="1" spc="-50" dirty="0"/>
              <a:t>growth</a:t>
            </a:r>
            <a:r>
              <a:rPr lang="en-US" sz="4000" spc="-50" dirty="0"/>
              <a:t> of the church.</a:t>
            </a:r>
          </a:p>
        </p:txBody>
      </p:sp>
    </p:spTree>
    <p:extLst>
      <p:ext uri="{BB962C8B-B14F-4D97-AF65-F5344CB8AC3E}">
        <p14:creationId xmlns:p14="http://schemas.microsoft.com/office/powerpoint/2010/main" val="7426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E1E5717-C1F1-0B0F-68CC-9CA72ADBE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marR="0" algn="l" rtl="0">
              <a:spcBef>
                <a:spcPts val="120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Acts 6:1</a:t>
            </a:r>
            <a:r>
              <a:rPr lang="en-US" sz="4000" b="0" i="0" u="none" strike="noStrike" baseline="0" dirty="0">
                <a:solidFill>
                  <a:srgbClr val="FF0000"/>
                </a:solidFill>
              </a:rPr>
              <a:t>  </a:t>
            </a:r>
            <a:r>
              <a:rPr lang="en-US" sz="4000" dirty="0"/>
              <a:t>I</a:t>
            </a:r>
            <a:r>
              <a:rPr lang="en-US" sz="4000" b="0" i="0" u="none" strike="noStrike" baseline="0" dirty="0"/>
              <a:t>n those days, when </a:t>
            </a:r>
            <a:r>
              <a:rPr lang="en-US" sz="4000" b="1" i="1" u="none" strike="noStrike" baseline="0" dirty="0"/>
              <a:t>the number of</a:t>
            </a:r>
            <a:r>
              <a:rPr lang="en-US" sz="4000" b="1" i="0" u="none" strike="noStrike" baseline="0" dirty="0"/>
              <a:t> the disciples was multiplying</a:t>
            </a:r>
            <a:r>
              <a:rPr lang="en-US" sz="4000" b="0" i="0" u="none" strike="noStrike" baseline="0" dirty="0"/>
              <a:t>, there arose </a:t>
            </a:r>
            <a:r>
              <a:rPr lang="en-US" sz="4000" b="1" i="0" u="none" strike="noStrike" baseline="0" dirty="0"/>
              <a:t>a complaint </a:t>
            </a:r>
            <a:r>
              <a:rPr lang="en-US" sz="4000" b="0" i="0" u="none" strike="noStrike" baseline="0" dirty="0"/>
              <a:t>against the Hebrews by the Hellenists, because their </a:t>
            </a:r>
            <a:r>
              <a:rPr lang="en-US" sz="4000" b="1" i="0" u="none" strike="noStrike" baseline="0" dirty="0"/>
              <a:t>widows were neglected </a:t>
            </a:r>
            <a:r>
              <a:rPr lang="en-US" sz="4000" b="0" i="0" u="none" strike="noStrike" baseline="0" dirty="0"/>
              <a:t>in the daily distribution. </a:t>
            </a:r>
          </a:p>
          <a:p>
            <a:pPr marR="0" algn="l" rtl="0">
              <a:spcBef>
                <a:spcPts val="120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2</a:t>
            </a:r>
            <a:r>
              <a:rPr lang="en-US" sz="4000" b="0" i="0" u="none" strike="noStrike" baseline="0" dirty="0"/>
              <a:t>  Then the twelve summoned the multitude of the disciples and said, "It is </a:t>
            </a:r>
            <a:r>
              <a:rPr lang="en-US" sz="4000" b="1" i="0" u="none" strike="noStrike" baseline="0" dirty="0"/>
              <a:t>not desirable </a:t>
            </a:r>
            <a:r>
              <a:rPr lang="en-US" sz="4000" b="0" i="0" u="none" strike="noStrike" baseline="0" dirty="0"/>
              <a:t>that we should leave the word of God and serve tables. </a:t>
            </a:r>
          </a:p>
          <a:p>
            <a:pPr marR="0" algn="l" rtl="0">
              <a:spcBef>
                <a:spcPts val="120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3</a:t>
            </a:r>
            <a:r>
              <a:rPr lang="en-US" sz="4000" b="0" i="0" u="none" strike="noStrike" baseline="0" dirty="0"/>
              <a:t>  </a:t>
            </a:r>
            <a:r>
              <a:rPr lang="en-US" sz="4000" b="0" i="0" u="none" strike="noStrike" spc="-150" baseline="0" dirty="0"/>
              <a:t>Therefore, </a:t>
            </a:r>
            <a:r>
              <a:rPr lang="en-US" sz="4000" b="1" i="0" u="none" strike="noStrike" spc="-150" baseline="0" dirty="0"/>
              <a:t>brethren, seek out from among you </a:t>
            </a:r>
            <a:r>
              <a:rPr lang="en-US" sz="4000" b="0" i="0" u="none" strike="noStrike" spc="-150" baseline="0" dirty="0"/>
              <a:t>seven </a:t>
            </a:r>
            <a:r>
              <a:rPr lang="en-US" sz="4000" b="0" i="0" u="none" strike="noStrike" baseline="0" dirty="0"/>
              <a:t>men of </a:t>
            </a:r>
            <a:r>
              <a:rPr lang="en-US" sz="4000" b="0" i="1" u="none" strike="noStrike" baseline="0" dirty="0"/>
              <a:t>good</a:t>
            </a:r>
            <a:r>
              <a:rPr lang="en-US" sz="4000" b="0" i="0" u="none" strike="noStrike" baseline="0" dirty="0"/>
              <a:t> reputation, full of the Holy Spirit and wisdom, whom we may appoint over this business;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3454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704D0-7984-F387-48D4-04BCDB75E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0C6E246-BFE4-1C19-8D8B-6501D25DC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marR="0" algn="l" rtl="0">
              <a:spcBef>
                <a:spcPts val="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Acts 6:4</a:t>
            </a:r>
            <a:r>
              <a:rPr lang="en-US" sz="4000" b="0" i="0" u="none" strike="noStrike" baseline="0" dirty="0"/>
              <a:t>  but we will give ourselves continually to </a:t>
            </a:r>
            <a:r>
              <a:rPr lang="en-US" sz="4000" b="1" i="0" u="none" strike="noStrike" baseline="0" dirty="0"/>
              <a:t>prayer and to the ministry of the word</a:t>
            </a:r>
            <a:r>
              <a:rPr lang="en-US" sz="4000" b="0" i="0" u="none" strike="noStrike" baseline="0" dirty="0"/>
              <a:t>." 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5</a:t>
            </a:r>
            <a:r>
              <a:rPr lang="en-US" sz="4000" b="0" i="0" u="none" strike="noStrike" baseline="0" dirty="0"/>
              <a:t>  And the saying pleased the whole multitude. And they chose </a:t>
            </a:r>
            <a:r>
              <a:rPr lang="en-US" sz="4000" b="1" i="0" u="none" strike="noStrike" baseline="0" dirty="0"/>
              <a:t>Stephen</a:t>
            </a:r>
            <a:r>
              <a:rPr lang="en-US" sz="4000" b="0" i="0" u="none" strike="noStrike" baseline="0" dirty="0"/>
              <a:t>, a man full of faith and the Holy Spirit, and </a:t>
            </a:r>
            <a:r>
              <a:rPr lang="en-US" sz="4000" b="1" i="0" u="none" strike="noStrike" baseline="0" dirty="0"/>
              <a:t>Philip</a:t>
            </a:r>
            <a:r>
              <a:rPr lang="en-US" sz="4000" b="0" i="0" u="none" strike="noStrike" baseline="0" dirty="0"/>
              <a:t>, </a:t>
            </a:r>
            <a:r>
              <a:rPr lang="en-US" sz="4000" b="1" i="0" u="none" strike="noStrike" baseline="0" dirty="0"/>
              <a:t>Prochorus</a:t>
            </a:r>
            <a:r>
              <a:rPr lang="en-US" sz="4000" b="0" i="0" u="none" strike="noStrike" baseline="0" dirty="0"/>
              <a:t>, </a:t>
            </a:r>
            <a:r>
              <a:rPr lang="en-US" sz="4000" b="1" i="0" u="none" strike="noStrike" baseline="0" dirty="0"/>
              <a:t>Nicanor</a:t>
            </a:r>
            <a:r>
              <a:rPr lang="en-US" sz="4000" b="0" i="0" u="none" strike="noStrike" baseline="0" dirty="0"/>
              <a:t>, </a:t>
            </a:r>
            <a:r>
              <a:rPr lang="en-US" sz="4000" b="1" i="0" u="none" strike="noStrike" baseline="0" dirty="0"/>
              <a:t>Timon</a:t>
            </a:r>
            <a:r>
              <a:rPr lang="en-US" sz="4000" b="0" i="0" u="none" strike="noStrike" baseline="0" dirty="0"/>
              <a:t>, </a:t>
            </a:r>
            <a:r>
              <a:rPr lang="en-US" sz="4000" b="1" i="0" u="none" strike="noStrike" baseline="0" dirty="0"/>
              <a:t>Parmenas</a:t>
            </a:r>
            <a:r>
              <a:rPr lang="en-US" sz="4000" b="0" i="0" u="none" strike="noStrike" baseline="0" dirty="0"/>
              <a:t>, and </a:t>
            </a:r>
            <a:r>
              <a:rPr lang="en-US" sz="4000" b="1" i="0" u="none" strike="noStrike" baseline="0" dirty="0"/>
              <a:t>Nicolas</a:t>
            </a:r>
            <a:r>
              <a:rPr lang="en-US" sz="4000" b="0" i="0" u="none" strike="noStrike" baseline="0" dirty="0"/>
              <a:t>, a proselyte from Antioch, 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6</a:t>
            </a:r>
            <a:r>
              <a:rPr lang="en-US" sz="4000" b="0" i="0" u="none" strike="noStrike" baseline="0" dirty="0"/>
              <a:t>  whom they set before the apostles; and when they had prayed, they laid hands on them. </a:t>
            </a:r>
          </a:p>
          <a:p>
            <a:pPr marR="0" algn="l" rtl="0">
              <a:spcBef>
                <a:spcPts val="0"/>
              </a:spcBef>
            </a:pPr>
            <a:r>
              <a:rPr lang="en-US" sz="4000" b="1" i="0" u="none" strike="noStrike" baseline="0" dirty="0">
                <a:solidFill>
                  <a:srgbClr val="FF0000"/>
                </a:solidFill>
              </a:rPr>
              <a:t>7</a:t>
            </a:r>
            <a:r>
              <a:rPr lang="en-US" sz="4000" b="0" i="0" u="none" strike="noStrike" baseline="0" dirty="0"/>
              <a:t>  Then </a:t>
            </a:r>
            <a:r>
              <a:rPr lang="en-US" sz="4000" b="1" i="0" u="none" strike="noStrike" baseline="0" dirty="0"/>
              <a:t>the word of God spread</a:t>
            </a:r>
            <a:r>
              <a:rPr lang="en-US" sz="4000" b="0" i="0" u="none" strike="noStrike" baseline="0" dirty="0"/>
              <a:t>, and the number of the </a:t>
            </a:r>
            <a:r>
              <a:rPr lang="en-US" sz="4000" b="1" i="0" u="none" strike="noStrike" baseline="0" dirty="0"/>
              <a:t>disciples multiplied greatly </a:t>
            </a:r>
            <a:r>
              <a:rPr lang="en-US" sz="4000" b="0" i="0" u="none" strike="noStrike" baseline="0" dirty="0"/>
              <a:t>in Jerusalem, and a </a:t>
            </a:r>
            <a:r>
              <a:rPr lang="en-US" sz="4000" b="1" i="0" u="none" strike="noStrike" spc="-50" dirty="0"/>
              <a:t>great</a:t>
            </a:r>
            <a:r>
              <a:rPr lang="en-US" sz="4000" b="0" i="0" u="none" strike="noStrike" spc="-50" dirty="0"/>
              <a:t> </a:t>
            </a:r>
            <a:r>
              <a:rPr lang="en-US" sz="4000" b="1" i="0" u="none" strike="noStrike" spc="-50" dirty="0"/>
              <a:t>many of the priests </a:t>
            </a:r>
            <a:r>
              <a:rPr lang="en-US" sz="4000" b="0" i="0" u="none" strike="noStrike" spc="-50" dirty="0"/>
              <a:t>were obedient to the faith. </a:t>
            </a:r>
            <a:endParaRPr lang="en-US" sz="4000" spc="-50" dirty="0"/>
          </a:p>
        </p:txBody>
      </p:sp>
    </p:spTree>
    <p:extLst>
      <p:ext uri="{BB962C8B-B14F-4D97-AF65-F5344CB8AC3E}">
        <p14:creationId xmlns:p14="http://schemas.microsoft.com/office/powerpoint/2010/main" val="110270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FE65B9-C460-C75F-FE9B-6246ADCD7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C0029C6-7189-89E1-36E4-147A7BC26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r>
              <a:rPr lang="en-US" sz="4000" b="1" spc="-50" dirty="0"/>
              <a:t>Addressing Internal Church Conflict - </a:t>
            </a:r>
            <a:r>
              <a:rPr lang="en-US" sz="4000" b="1" spc="-50" dirty="0">
                <a:solidFill>
                  <a:srgbClr val="FF0000"/>
                </a:solidFill>
              </a:rPr>
              <a:t>Acts 6</a:t>
            </a:r>
          </a:p>
          <a:p>
            <a:endParaRPr lang="en-US" sz="1000" b="1" spc="-50" dirty="0"/>
          </a:p>
          <a:p>
            <a:pPr algn="l">
              <a:spcBef>
                <a:spcPts val="0"/>
              </a:spcBef>
            </a:pPr>
            <a:r>
              <a:rPr lang="en-US" sz="400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1</a:t>
            </a:r>
            <a:r>
              <a:rPr lang="en-US" sz="4000" i="0" u="none" strike="noStrike" baseline="0" dirty="0"/>
              <a:t>) </a:t>
            </a:r>
            <a:r>
              <a:rPr lang="en-US" sz="4000" b="1" i="0" u="none" strike="noStrike" baseline="0" dirty="0"/>
              <a:t>Numbers</a:t>
            </a:r>
            <a:r>
              <a:rPr lang="en-US" sz="4000" i="0" u="none" strike="noStrike" baseline="0" dirty="0"/>
              <a:t> - more needs than the 12 can oversee.</a:t>
            </a:r>
          </a:p>
          <a:p>
            <a:pPr algn="l">
              <a:spcBef>
                <a:spcPts val="0"/>
              </a:spcBef>
            </a:pPr>
            <a:r>
              <a:rPr lang="en-US" sz="4000" dirty="0"/>
              <a:t> 	</a:t>
            </a:r>
            <a:r>
              <a:rPr lang="en-US" sz="4000" b="1" dirty="0">
                <a:solidFill>
                  <a:srgbClr val="FF0000"/>
                </a:solidFill>
              </a:rPr>
              <a:t>Acts 1:15 </a:t>
            </a:r>
            <a:r>
              <a:rPr lang="en-US" sz="4000" dirty="0"/>
              <a:t>- 120 disciples</a:t>
            </a:r>
          </a:p>
          <a:p>
            <a:pPr algn="l">
              <a:spcBef>
                <a:spcPts val="0"/>
              </a:spcBef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</a:rPr>
              <a:t>2:41</a:t>
            </a:r>
            <a:r>
              <a:rPr lang="en-US" sz="4000" dirty="0"/>
              <a:t> - 3,000 new converts</a:t>
            </a:r>
          </a:p>
          <a:p>
            <a:pPr algn="l">
              <a:spcBef>
                <a:spcPts val="0"/>
              </a:spcBef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</a:rPr>
              <a:t>4:4</a:t>
            </a:r>
            <a:r>
              <a:rPr lang="en-US" sz="4000" dirty="0"/>
              <a:t> - 5,000 men </a:t>
            </a:r>
          </a:p>
          <a:p>
            <a:pPr algn="l">
              <a:spcBef>
                <a:spcPts val="0"/>
              </a:spcBef>
            </a:pPr>
            <a:r>
              <a:rPr lang="en-US" sz="4000" dirty="0"/>
              <a:t>	</a:t>
            </a:r>
            <a:r>
              <a:rPr lang="en-US" sz="4000" b="1" dirty="0">
                <a:solidFill>
                  <a:srgbClr val="FF0000"/>
                </a:solidFill>
              </a:rPr>
              <a:t>5:14</a:t>
            </a:r>
            <a:r>
              <a:rPr lang="en-US" sz="4000" dirty="0"/>
              <a:t> - multitudes of both men &amp; women</a:t>
            </a:r>
          </a:p>
          <a:p>
            <a:pPr algn="l">
              <a:spcBef>
                <a:spcPts val="600"/>
              </a:spcBef>
            </a:pPr>
            <a:endParaRPr lang="en-US" sz="2000" dirty="0"/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</a:t>
            </a:r>
            <a:r>
              <a:rPr lang="en-US" sz="4000" dirty="0"/>
              <a:t>) </a:t>
            </a:r>
            <a:r>
              <a:rPr lang="en-US" sz="4000" b="1" dirty="0"/>
              <a:t>Neglect</a:t>
            </a:r>
            <a:r>
              <a:rPr lang="en-US" sz="4000" dirty="0"/>
              <a:t> - </a:t>
            </a:r>
            <a:r>
              <a:rPr lang="en-US" sz="4000" b="1" dirty="0"/>
              <a:t>language</a:t>
            </a:r>
            <a:r>
              <a:rPr lang="en-US" sz="4000" dirty="0"/>
              <a:t> barriers and </a:t>
            </a:r>
            <a:r>
              <a:rPr lang="en-US" sz="4000" b="1" dirty="0"/>
              <a:t>ethnic</a:t>
            </a:r>
            <a:r>
              <a:rPr lang="en-US" sz="4000" dirty="0"/>
              <a:t> prejudice 	</a:t>
            </a:r>
            <a:r>
              <a:rPr lang="en-US" sz="4000" spc="-150" dirty="0"/>
              <a:t>foreshadowing </a:t>
            </a:r>
            <a:r>
              <a:rPr lang="en-US" sz="4000" b="1" spc="-150" dirty="0"/>
              <a:t>future</a:t>
            </a:r>
            <a:r>
              <a:rPr lang="en-US" sz="4000" spc="-150" dirty="0"/>
              <a:t> challenges </a:t>
            </a:r>
            <a:r>
              <a:rPr lang="en-US" sz="4000" dirty="0"/>
              <a:t>(</a:t>
            </a:r>
            <a:r>
              <a:rPr lang="en-US" sz="4000" i="1" dirty="0"/>
              <a:t>Jews/Gentiles</a:t>
            </a:r>
            <a:r>
              <a:rPr lang="en-US" sz="4000" dirty="0"/>
              <a:t>).</a:t>
            </a:r>
          </a:p>
          <a:p>
            <a:pPr marL="571500" indent="-4000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000" dirty="0"/>
              <a:t>fallout from the reach &amp; power of the </a:t>
            </a:r>
            <a:r>
              <a:rPr lang="en-US" sz="4000" b="1" dirty="0"/>
              <a:t>gospel</a:t>
            </a:r>
            <a:r>
              <a:rPr lang="en-US" sz="4000" dirty="0"/>
              <a:t>.</a:t>
            </a:r>
          </a:p>
          <a:p>
            <a:pPr algn="l">
              <a:spcBef>
                <a:spcPts val="600"/>
              </a:spcBef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387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D6B8F-58FA-CB7D-1432-BA2705CB8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1AFC949-9EBE-9A09-D683-B4ED52430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pPr marR="0" rtl="0">
              <a:spcBef>
                <a:spcPts val="0"/>
              </a:spcBef>
            </a:pPr>
            <a:endParaRPr lang="en-US" sz="4000" spc="-50" dirty="0"/>
          </a:p>
        </p:txBody>
      </p:sp>
      <p:pic>
        <p:nvPicPr>
          <p:cNvPr id="4098" name="Picture 2" descr="2. The Holy Spirit Comes (Acts 2) - The Early Church: Acts 1-12">
            <a:extLst>
              <a:ext uri="{FF2B5EF4-FFF2-40B4-BE49-F238E27FC236}">
                <a16:creationId xmlns:a16="http://schemas.microsoft.com/office/drawing/2014/main" id="{2FD511DB-9BEF-E802-A324-F4209876C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-19050"/>
            <a:ext cx="11317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EF74234-DA40-1101-42E5-9BD8A5D4500E}"/>
              </a:ext>
            </a:extLst>
          </p:cNvPr>
          <p:cNvSpPr txBox="1"/>
          <p:nvPr/>
        </p:nvSpPr>
        <p:spPr>
          <a:xfrm>
            <a:off x="969870" y="5533465"/>
            <a:ext cx="5126130" cy="16674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1FF6B58-4478-3022-8DF3-858D6D466776}"/>
              </a:ext>
            </a:extLst>
          </p:cNvPr>
          <p:cNvCxnSpPr>
            <a:cxnSpLocks/>
          </p:cNvCxnSpPr>
          <p:nvPr/>
        </p:nvCxnSpPr>
        <p:spPr>
          <a:xfrm flipH="1">
            <a:off x="7258050" y="3409950"/>
            <a:ext cx="1285875" cy="12573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2D28B4-2D9B-B5E5-E01D-41D30265A596}"/>
              </a:ext>
            </a:extLst>
          </p:cNvPr>
          <p:cNvCxnSpPr>
            <a:cxnSpLocks/>
          </p:cNvCxnSpPr>
          <p:nvPr/>
        </p:nvCxnSpPr>
        <p:spPr>
          <a:xfrm flipH="1" flipV="1">
            <a:off x="7686675" y="5153025"/>
            <a:ext cx="1714500" cy="3804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2A6BA4-B27D-C65B-30C2-99287B882B88}"/>
              </a:ext>
            </a:extLst>
          </p:cNvPr>
          <p:cNvCxnSpPr>
            <a:cxnSpLocks/>
          </p:cNvCxnSpPr>
          <p:nvPr/>
        </p:nvCxnSpPr>
        <p:spPr>
          <a:xfrm>
            <a:off x="1606550" y="2085975"/>
            <a:ext cx="4956175" cy="27813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E38470-463B-2658-3F74-B795114F42E5}"/>
              </a:ext>
            </a:extLst>
          </p:cNvPr>
          <p:cNvCxnSpPr>
            <a:cxnSpLocks/>
          </p:cNvCxnSpPr>
          <p:nvPr/>
        </p:nvCxnSpPr>
        <p:spPr>
          <a:xfrm>
            <a:off x="3810000" y="5043487"/>
            <a:ext cx="263674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9F4F82-3919-60D1-5B98-886EBC4184E2}"/>
              </a:ext>
            </a:extLst>
          </p:cNvPr>
          <p:cNvCxnSpPr>
            <a:cxnSpLocks/>
          </p:cNvCxnSpPr>
          <p:nvPr/>
        </p:nvCxnSpPr>
        <p:spPr>
          <a:xfrm>
            <a:off x="6855619" y="2990850"/>
            <a:ext cx="116681" cy="172822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71E5751-E19E-F0F1-64C1-4F9DA189D416}"/>
              </a:ext>
            </a:extLst>
          </p:cNvPr>
          <p:cNvCxnSpPr>
            <a:cxnSpLocks/>
          </p:cNvCxnSpPr>
          <p:nvPr/>
        </p:nvCxnSpPr>
        <p:spPr>
          <a:xfrm>
            <a:off x="5572125" y="3560249"/>
            <a:ext cx="1276350" cy="13070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82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52635-0AF9-B47D-B842-24E10C62A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814A04F-9654-652D-DFFC-242447748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71475"/>
            <a:ext cx="10934700" cy="6086475"/>
          </a:xfrm>
        </p:spPr>
        <p:txBody>
          <a:bodyPr>
            <a:noAutofit/>
          </a:bodyPr>
          <a:lstStyle/>
          <a:p>
            <a:endParaRPr lang="en-US" sz="4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118B03-AC85-46D0-D308-F3B4030820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08" b="3444"/>
          <a:stretch/>
        </p:blipFill>
        <p:spPr bwMode="auto">
          <a:xfrm>
            <a:off x="1331320" y="26313"/>
            <a:ext cx="9529359" cy="683168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52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1189</Words>
  <Application>Microsoft Office PowerPoint</Application>
  <PresentationFormat>Widescreen</PresentationFormat>
  <Paragraphs>106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Depue</dc:creator>
  <cp:lastModifiedBy>James Depue</cp:lastModifiedBy>
  <cp:revision>1</cp:revision>
  <dcterms:created xsi:type="dcterms:W3CDTF">2025-03-15T06:40:44Z</dcterms:created>
  <dcterms:modified xsi:type="dcterms:W3CDTF">2025-03-18T15:47:33Z</dcterms:modified>
</cp:coreProperties>
</file>