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1" r:id="rId4"/>
    <p:sldId id="261" r:id="rId5"/>
    <p:sldId id="258" r:id="rId6"/>
    <p:sldId id="263" r:id="rId7"/>
    <p:sldId id="259" r:id="rId8"/>
    <p:sldId id="264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ACA5DD23-3E50-475F-A140-274B8D35E285}"/>
    <pc:docChg chg="undo redo custSel addSld delSld modSld sldOrd">
      <pc:chgData name="James Depue" userId="ce8b122cf7b10dd2" providerId="LiveId" clId="{ACA5DD23-3E50-475F-A140-274B8D35E285}" dt="2025-01-19T17:07:35.110" v="6768" actId="47"/>
      <pc:docMkLst>
        <pc:docMk/>
      </pc:docMkLst>
      <pc:sldChg chg="addSp delSp modSp new mod modAnim">
        <pc:chgData name="James Depue" userId="ce8b122cf7b10dd2" providerId="LiveId" clId="{ACA5DD23-3E50-475F-A140-274B8D35E285}" dt="2025-01-19T12:31:44.083" v="6209" actId="20577"/>
        <pc:sldMkLst>
          <pc:docMk/>
          <pc:sldMk cId="1561971572" sldId="256"/>
        </pc:sldMkLst>
        <pc:spChg chg="del mod">
          <ac:chgData name="James Depue" userId="ce8b122cf7b10dd2" providerId="LiveId" clId="{ACA5DD23-3E50-475F-A140-274B8D35E285}" dt="2025-01-19T12:04:53.201" v="6123" actId="478"/>
          <ac:spMkLst>
            <pc:docMk/>
            <pc:sldMk cId="1561971572" sldId="256"/>
            <ac:spMk id="3" creationId="{C354860D-2B2C-99CC-17EB-538BC70FF99A}"/>
          </ac:spMkLst>
        </pc:spChg>
        <pc:spChg chg="add del mod">
          <ac:chgData name="James Depue" userId="ce8b122cf7b10dd2" providerId="LiveId" clId="{ACA5DD23-3E50-475F-A140-274B8D35E285}" dt="2025-01-19T12:05:30.155" v="6128" actId="478"/>
          <ac:spMkLst>
            <pc:docMk/>
            <pc:sldMk cId="1561971572" sldId="256"/>
            <ac:spMk id="4" creationId="{C9D50565-ADB2-6AF0-229E-BC2F66C2ABB0}"/>
          </ac:spMkLst>
        </pc:spChg>
        <pc:spChg chg="add mod">
          <ac:chgData name="James Depue" userId="ce8b122cf7b10dd2" providerId="LiveId" clId="{ACA5DD23-3E50-475F-A140-274B8D35E285}" dt="2025-01-19T12:31:44.083" v="6209" actId="20577"/>
          <ac:spMkLst>
            <pc:docMk/>
            <pc:sldMk cId="1561971572" sldId="256"/>
            <ac:spMk id="5" creationId="{C38EA671-9C68-4B49-2946-E62FCA10BA32}"/>
          </ac:spMkLst>
        </pc:spChg>
        <pc:picChg chg="add mod">
          <ac:chgData name="James Depue" userId="ce8b122cf7b10dd2" providerId="LiveId" clId="{ACA5DD23-3E50-475F-A140-274B8D35E285}" dt="2025-01-19T12:09:47.839" v="6155" actId="1582"/>
          <ac:picMkLst>
            <pc:docMk/>
            <pc:sldMk cId="1561971572" sldId="256"/>
            <ac:picMk id="1026" creationId="{A4A6144F-B22E-6A69-0D0E-69B62A239825}"/>
          </ac:picMkLst>
        </pc:picChg>
      </pc:sldChg>
      <pc:sldChg chg="add del">
        <pc:chgData name="James Depue" userId="ce8b122cf7b10dd2" providerId="LiveId" clId="{ACA5DD23-3E50-475F-A140-274B8D35E285}" dt="2025-01-19T17:07:16.358" v="6760" actId="47"/>
        <pc:sldMkLst>
          <pc:docMk/>
          <pc:sldMk cId="699896061" sldId="257"/>
        </pc:sldMkLst>
      </pc:sldChg>
      <pc:sldChg chg="modSp add del mod">
        <pc:chgData name="James Depue" userId="ce8b122cf7b10dd2" providerId="LiveId" clId="{ACA5DD23-3E50-475F-A140-274B8D35E285}" dt="2025-01-19T00:40:52.090" v="4475" actId="47"/>
        <pc:sldMkLst>
          <pc:docMk/>
          <pc:sldMk cId="1220342188" sldId="257"/>
        </pc:sldMkLst>
        <pc:spChg chg="mod">
          <ac:chgData name="James Depue" userId="ce8b122cf7b10dd2" providerId="LiveId" clId="{ACA5DD23-3E50-475F-A140-274B8D35E285}" dt="2025-01-19T00:21:29.795" v="4145" actId="21"/>
          <ac:spMkLst>
            <pc:docMk/>
            <pc:sldMk cId="1220342188" sldId="257"/>
            <ac:spMk id="3" creationId="{C9E692EB-4170-39E7-EC0E-798BB9CC99C7}"/>
          </ac:spMkLst>
        </pc:spChg>
      </pc:sldChg>
      <pc:sldChg chg="modSp add mod modAnim">
        <pc:chgData name="James Depue" userId="ce8b122cf7b10dd2" providerId="LiveId" clId="{ACA5DD23-3E50-475F-A140-274B8D35E285}" dt="2025-01-19T12:34:08.467" v="6231" actId="20577"/>
        <pc:sldMkLst>
          <pc:docMk/>
          <pc:sldMk cId="2972220573" sldId="258"/>
        </pc:sldMkLst>
        <pc:spChg chg="mod">
          <ac:chgData name="James Depue" userId="ce8b122cf7b10dd2" providerId="LiveId" clId="{ACA5DD23-3E50-475F-A140-274B8D35E285}" dt="2025-01-19T12:34:08.467" v="6231" actId="20577"/>
          <ac:spMkLst>
            <pc:docMk/>
            <pc:sldMk cId="2972220573" sldId="258"/>
            <ac:spMk id="3" creationId="{A62F7D1E-510D-D886-C8E9-35390928989B}"/>
          </ac:spMkLst>
        </pc:spChg>
      </pc:sldChg>
      <pc:sldChg chg="modSp add mod modAnim">
        <pc:chgData name="James Depue" userId="ce8b122cf7b10dd2" providerId="LiveId" clId="{ACA5DD23-3E50-475F-A140-274B8D35E285}" dt="2025-01-19T12:37:01.780" v="6257" actId="207"/>
        <pc:sldMkLst>
          <pc:docMk/>
          <pc:sldMk cId="2987735261" sldId="259"/>
        </pc:sldMkLst>
        <pc:spChg chg="mod">
          <ac:chgData name="James Depue" userId="ce8b122cf7b10dd2" providerId="LiveId" clId="{ACA5DD23-3E50-475F-A140-274B8D35E285}" dt="2025-01-19T12:37:01.780" v="6257" actId="207"/>
          <ac:spMkLst>
            <pc:docMk/>
            <pc:sldMk cId="2987735261" sldId="259"/>
            <ac:spMk id="3" creationId="{7F9AA6C7-48D8-BBE5-E93D-9154B97C7DD4}"/>
          </ac:spMkLst>
        </pc:spChg>
      </pc:sldChg>
      <pc:sldChg chg="modSp add mod modAnim">
        <pc:chgData name="James Depue" userId="ce8b122cf7b10dd2" providerId="LiveId" clId="{ACA5DD23-3E50-475F-A140-274B8D35E285}" dt="2025-01-19T12:45:33.052" v="6374" actId="207"/>
        <pc:sldMkLst>
          <pc:docMk/>
          <pc:sldMk cId="1221258094" sldId="260"/>
        </pc:sldMkLst>
        <pc:spChg chg="mod">
          <ac:chgData name="James Depue" userId="ce8b122cf7b10dd2" providerId="LiveId" clId="{ACA5DD23-3E50-475F-A140-274B8D35E285}" dt="2025-01-19T12:45:33.052" v="6374" actId="207"/>
          <ac:spMkLst>
            <pc:docMk/>
            <pc:sldMk cId="1221258094" sldId="260"/>
            <ac:spMk id="3" creationId="{0268E1A7-F149-BB95-107F-3A79F042F221}"/>
          </ac:spMkLst>
        </pc:spChg>
      </pc:sldChg>
      <pc:sldChg chg="modSp add mod modAnim">
        <pc:chgData name="James Depue" userId="ce8b122cf7b10dd2" providerId="LiveId" clId="{ACA5DD23-3E50-475F-A140-274B8D35E285}" dt="2025-01-19T12:33:19.884" v="6213" actId="255"/>
        <pc:sldMkLst>
          <pc:docMk/>
          <pc:sldMk cId="3775138802" sldId="261"/>
        </pc:sldMkLst>
        <pc:spChg chg="mod">
          <ac:chgData name="James Depue" userId="ce8b122cf7b10dd2" providerId="LiveId" clId="{ACA5DD23-3E50-475F-A140-274B8D35E285}" dt="2025-01-19T12:33:19.884" v="6213" actId="255"/>
          <ac:spMkLst>
            <pc:docMk/>
            <pc:sldMk cId="3775138802" sldId="261"/>
            <ac:spMk id="3" creationId="{76628E79-2943-F777-F4E2-32760FFC6612}"/>
          </ac:spMkLst>
        </pc:spChg>
      </pc:sldChg>
      <pc:sldChg chg="modSp add del mod">
        <pc:chgData name="James Depue" userId="ce8b122cf7b10dd2" providerId="LiveId" clId="{ACA5DD23-3E50-475F-A140-274B8D35E285}" dt="2025-01-19T09:31:45.022" v="5885" actId="47"/>
        <pc:sldMkLst>
          <pc:docMk/>
          <pc:sldMk cId="2425680796" sldId="262"/>
        </pc:sldMkLst>
        <pc:spChg chg="mod">
          <ac:chgData name="James Depue" userId="ce8b122cf7b10dd2" providerId="LiveId" clId="{ACA5DD23-3E50-475F-A140-274B8D35E285}" dt="2025-01-19T00:47:16.133" v="5101" actId="255"/>
          <ac:spMkLst>
            <pc:docMk/>
            <pc:sldMk cId="2425680796" sldId="262"/>
            <ac:spMk id="3" creationId="{DFA73E1F-BBBC-B7CE-BCD5-5E0497F83E8F}"/>
          </ac:spMkLst>
        </pc:spChg>
      </pc:sldChg>
      <pc:sldChg chg="modSp add mod modAnim">
        <pc:chgData name="James Depue" userId="ce8b122cf7b10dd2" providerId="LiveId" clId="{ACA5DD23-3E50-475F-A140-274B8D35E285}" dt="2025-01-19T09:24:09.821" v="5838"/>
        <pc:sldMkLst>
          <pc:docMk/>
          <pc:sldMk cId="1748894226" sldId="263"/>
        </pc:sldMkLst>
        <pc:spChg chg="mod">
          <ac:chgData name="James Depue" userId="ce8b122cf7b10dd2" providerId="LiveId" clId="{ACA5DD23-3E50-475F-A140-274B8D35E285}" dt="2025-01-19T09:23:54.870" v="5837" actId="114"/>
          <ac:spMkLst>
            <pc:docMk/>
            <pc:sldMk cId="1748894226" sldId="263"/>
            <ac:spMk id="3" creationId="{CBC29330-8E6D-54B3-644F-C6F93A10D38A}"/>
          </ac:spMkLst>
        </pc:spChg>
      </pc:sldChg>
      <pc:sldChg chg="modSp add mod modAnim">
        <pc:chgData name="James Depue" userId="ce8b122cf7b10dd2" providerId="LiveId" clId="{ACA5DD23-3E50-475F-A140-274B8D35E285}" dt="2025-01-19T12:36:24.938" v="6255" actId="207"/>
        <pc:sldMkLst>
          <pc:docMk/>
          <pc:sldMk cId="1321394830" sldId="264"/>
        </pc:sldMkLst>
        <pc:spChg chg="mod">
          <ac:chgData name="James Depue" userId="ce8b122cf7b10dd2" providerId="LiveId" clId="{ACA5DD23-3E50-475F-A140-274B8D35E285}" dt="2025-01-19T12:36:24.938" v="6255" actId="207"/>
          <ac:spMkLst>
            <pc:docMk/>
            <pc:sldMk cId="1321394830" sldId="264"/>
            <ac:spMk id="3" creationId="{3C640C19-8293-70F2-7095-ED02144B2B4F}"/>
          </ac:spMkLst>
        </pc:spChg>
      </pc:sldChg>
      <pc:sldChg chg="modSp add mod modAnim">
        <pc:chgData name="James Depue" userId="ce8b122cf7b10dd2" providerId="LiveId" clId="{ACA5DD23-3E50-475F-A140-274B8D35E285}" dt="2025-01-19T12:42:21.866" v="6317" actId="113"/>
        <pc:sldMkLst>
          <pc:docMk/>
          <pc:sldMk cId="1795857039" sldId="265"/>
        </pc:sldMkLst>
        <pc:spChg chg="mod">
          <ac:chgData name="James Depue" userId="ce8b122cf7b10dd2" providerId="LiveId" clId="{ACA5DD23-3E50-475F-A140-274B8D35E285}" dt="2025-01-19T12:42:21.866" v="6317" actId="113"/>
          <ac:spMkLst>
            <pc:docMk/>
            <pc:sldMk cId="1795857039" sldId="265"/>
            <ac:spMk id="3" creationId="{D55A2B8C-9E65-C49D-4EA1-669B4BD2D902}"/>
          </ac:spMkLst>
        </pc:spChg>
      </pc:sldChg>
      <pc:sldChg chg="modSp add mod modAnim">
        <pc:chgData name="James Depue" userId="ce8b122cf7b10dd2" providerId="LiveId" clId="{ACA5DD23-3E50-475F-A140-274B8D35E285}" dt="2025-01-19T12:53:37.221" v="6471" actId="20577"/>
        <pc:sldMkLst>
          <pc:docMk/>
          <pc:sldMk cId="1875589798" sldId="266"/>
        </pc:sldMkLst>
        <pc:spChg chg="mod">
          <ac:chgData name="James Depue" userId="ce8b122cf7b10dd2" providerId="LiveId" clId="{ACA5DD23-3E50-475F-A140-274B8D35E285}" dt="2025-01-19T12:53:37.221" v="6471" actId="20577"/>
          <ac:spMkLst>
            <pc:docMk/>
            <pc:sldMk cId="1875589798" sldId="266"/>
            <ac:spMk id="3" creationId="{C0265CB6-E4E6-BADA-3B65-FE9FA03F4D16}"/>
          </ac:spMkLst>
        </pc:spChg>
      </pc:sldChg>
      <pc:sldChg chg="addSp modSp new mod ord">
        <pc:chgData name="James Depue" userId="ce8b122cf7b10dd2" providerId="LiveId" clId="{ACA5DD23-3E50-475F-A140-274B8D35E285}" dt="2025-01-19T11:57:23.996" v="6091" actId="1440"/>
        <pc:sldMkLst>
          <pc:docMk/>
          <pc:sldMk cId="2244744855" sldId="267"/>
        </pc:sldMkLst>
        <pc:spChg chg="add mod">
          <ac:chgData name="James Depue" userId="ce8b122cf7b10dd2" providerId="LiveId" clId="{ACA5DD23-3E50-475F-A140-274B8D35E285}" dt="2025-01-19T11:53:23.144" v="6018" actId="1035"/>
          <ac:spMkLst>
            <pc:docMk/>
            <pc:sldMk cId="2244744855" sldId="267"/>
            <ac:spMk id="2" creationId="{F3F2B4F4-B526-B314-A920-C1FF3CAD87EF}"/>
          </ac:spMkLst>
        </pc:spChg>
        <pc:spChg chg="add mod">
          <ac:chgData name="James Depue" userId="ce8b122cf7b10dd2" providerId="LiveId" clId="{ACA5DD23-3E50-475F-A140-274B8D35E285}" dt="2025-01-19T11:52:53.115" v="5997" actId="1076"/>
          <ac:spMkLst>
            <pc:docMk/>
            <pc:sldMk cId="2244744855" sldId="267"/>
            <ac:spMk id="4" creationId="{B9F8A867-395D-56FE-A5B0-9BCF99E5B531}"/>
          </ac:spMkLst>
        </pc:spChg>
        <pc:picChg chg="add mod">
          <ac:chgData name="James Depue" userId="ce8b122cf7b10dd2" providerId="LiveId" clId="{ACA5DD23-3E50-475F-A140-274B8D35E285}" dt="2025-01-19T11:57:23.996" v="6091" actId="1440"/>
          <ac:picMkLst>
            <pc:docMk/>
            <pc:sldMk cId="2244744855" sldId="267"/>
            <ac:picMk id="3" creationId="{B4A3D9D0-F2E7-6426-06C6-17DF55F953A6}"/>
          </ac:picMkLst>
        </pc:picChg>
        <pc:picChg chg="add">
          <ac:chgData name="James Depue" userId="ce8b122cf7b10dd2" providerId="LiveId" clId="{ACA5DD23-3E50-475F-A140-274B8D35E285}" dt="2025-01-19T09:34:30.072" v="5889"/>
          <ac:picMkLst>
            <pc:docMk/>
            <pc:sldMk cId="2244744855" sldId="267"/>
            <ac:picMk id="1026" creationId="{7E3FE1DB-76F9-DB55-2480-390A29710DAF}"/>
          </ac:picMkLst>
        </pc:picChg>
      </pc:sldChg>
      <pc:sldChg chg="add del">
        <pc:chgData name="James Depue" userId="ce8b122cf7b10dd2" providerId="LiveId" clId="{ACA5DD23-3E50-475F-A140-274B8D35E285}" dt="2025-01-19T17:07:34.376" v="6767" actId="47"/>
        <pc:sldMkLst>
          <pc:docMk/>
          <pc:sldMk cId="2422220912" sldId="268"/>
        </pc:sldMkLst>
      </pc:sldChg>
      <pc:sldChg chg="add del">
        <pc:chgData name="James Depue" userId="ce8b122cf7b10dd2" providerId="LiveId" clId="{ACA5DD23-3E50-475F-A140-274B8D35E285}" dt="2025-01-19T11:58:41.172" v="6095" actId="47"/>
        <pc:sldMkLst>
          <pc:docMk/>
          <pc:sldMk cId="2652331493" sldId="269"/>
        </pc:sldMkLst>
      </pc:sldChg>
      <pc:sldChg chg="add del ord">
        <pc:chgData name="James Depue" userId="ce8b122cf7b10dd2" providerId="LiveId" clId="{ACA5DD23-3E50-475F-A140-274B8D35E285}" dt="2025-01-19T17:07:35.110" v="6768" actId="47"/>
        <pc:sldMkLst>
          <pc:docMk/>
          <pc:sldMk cId="4003370004" sldId="270"/>
        </pc:sldMkLst>
      </pc:sldChg>
      <pc:sldChg chg="modSp add modAnim">
        <pc:chgData name="James Depue" userId="ce8b122cf7b10dd2" providerId="LiveId" clId="{ACA5DD23-3E50-475F-A140-274B8D35E285}" dt="2025-01-19T12:26:41.671" v="6176" actId="5793"/>
        <pc:sldMkLst>
          <pc:docMk/>
          <pc:sldMk cId="2355048554" sldId="271"/>
        </pc:sldMkLst>
        <pc:spChg chg="mod">
          <ac:chgData name="James Depue" userId="ce8b122cf7b10dd2" providerId="LiveId" clId="{ACA5DD23-3E50-475F-A140-274B8D35E285}" dt="2025-01-19T12:26:41.671" v="6176" actId="5793"/>
          <ac:spMkLst>
            <pc:docMk/>
            <pc:sldMk cId="2355048554" sldId="271"/>
            <ac:spMk id="3" creationId="{82D7605E-9646-0295-1AE1-A31773CA36E5}"/>
          </ac:spMkLst>
        </pc:spChg>
      </pc:sldChg>
      <pc:sldChg chg="modSp add del mod modAnim">
        <pc:chgData name="James Depue" userId="ce8b122cf7b10dd2" providerId="LiveId" clId="{ACA5DD23-3E50-475F-A140-274B8D35E285}" dt="2025-01-19T17:07:15.065" v="6757" actId="47"/>
        <pc:sldMkLst>
          <pc:docMk/>
          <pc:sldMk cId="492582880" sldId="272"/>
        </pc:sldMkLst>
        <pc:spChg chg="mod">
          <ac:chgData name="James Depue" userId="ce8b122cf7b10dd2" providerId="LiveId" clId="{ACA5DD23-3E50-475F-A140-274B8D35E285}" dt="2025-01-19T13:31:08.621" v="6742" actId="207"/>
          <ac:spMkLst>
            <pc:docMk/>
            <pc:sldMk cId="492582880" sldId="272"/>
            <ac:spMk id="3" creationId="{9F818184-A357-FBCF-C06D-F9E171F92F54}"/>
          </ac:spMkLst>
        </pc:spChg>
      </pc:sldChg>
      <pc:sldChg chg="add del modAnim">
        <pc:chgData name="James Depue" userId="ce8b122cf7b10dd2" providerId="LiveId" clId="{ACA5DD23-3E50-475F-A140-274B8D35E285}" dt="2025-01-19T17:07:33.065" v="6766" actId="47"/>
        <pc:sldMkLst>
          <pc:docMk/>
          <pc:sldMk cId="3617705340" sldId="273"/>
        </pc:sldMkLst>
      </pc:sldChg>
      <pc:sldChg chg="add del">
        <pc:chgData name="James Depue" userId="ce8b122cf7b10dd2" providerId="LiveId" clId="{ACA5DD23-3E50-475F-A140-274B8D35E285}" dt="2025-01-19T17:07:15.510" v="6758" actId="47"/>
        <pc:sldMkLst>
          <pc:docMk/>
          <pc:sldMk cId="2253041297" sldId="414"/>
        </pc:sldMkLst>
      </pc:sldChg>
      <pc:sldChg chg="add del">
        <pc:chgData name="James Depue" userId="ce8b122cf7b10dd2" providerId="LiveId" clId="{ACA5DD23-3E50-475F-A140-274B8D35E285}" dt="2025-01-19T17:07:15.907" v="6759" actId="47"/>
        <pc:sldMkLst>
          <pc:docMk/>
          <pc:sldMk cId="2892279926" sldId="415"/>
        </pc:sldMkLst>
      </pc:sldChg>
      <pc:sldChg chg="add del">
        <pc:chgData name="James Depue" userId="ce8b122cf7b10dd2" providerId="LiveId" clId="{ACA5DD23-3E50-475F-A140-274B8D35E285}" dt="2025-01-19T17:07:17.764" v="6763" actId="47"/>
        <pc:sldMkLst>
          <pc:docMk/>
          <pc:sldMk cId="2872805584" sldId="418"/>
        </pc:sldMkLst>
      </pc:sldChg>
      <pc:sldChg chg="add del">
        <pc:chgData name="James Depue" userId="ce8b122cf7b10dd2" providerId="LiveId" clId="{ACA5DD23-3E50-475F-A140-274B8D35E285}" dt="2025-01-19T17:07:18.344" v="6764" actId="47"/>
        <pc:sldMkLst>
          <pc:docMk/>
          <pc:sldMk cId="2791222010" sldId="421"/>
        </pc:sldMkLst>
      </pc:sldChg>
      <pc:sldChg chg="add del">
        <pc:chgData name="James Depue" userId="ce8b122cf7b10dd2" providerId="LiveId" clId="{ACA5DD23-3E50-475F-A140-274B8D35E285}" dt="2025-01-19T17:07:18.889" v="6765" actId="47"/>
        <pc:sldMkLst>
          <pc:docMk/>
          <pc:sldMk cId="1136472671" sldId="422"/>
        </pc:sldMkLst>
      </pc:sldChg>
      <pc:sldChg chg="add del">
        <pc:chgData name="James Depue" userId="ce8b122cf7b10dd2" providerId="LiveId" clId="{ACA5DD23-3E50-475F-A140-274B8D35E285}" dt="2025-01-19T17:07:16.781" v="6761" actId="47"/>
        <pc:sldMkLst>
          <pc:docMk/>
          <pc:sldMk cId="2048759969" sldId="423"/>
        </pc:sldMkLst>
      </pc:sldChg>
      <pc:sldChg chg="add del">
        <pc:chgData name="James Depue" userId="ce8b122cf7b10dd2" providerId="LiveId" clId="{ACA5DD23-3E50-475F-A140-274B8D35E285}" dt="2025-01-19T17:07:17.235" v="6762" actId="47"/>
        <pc:sldMkLst>
          <pc:docMk/>
          <pc:sldMk cId="3072957340" sldId="43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4946-85A9-7FF1-A957-C1C6D240A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1CB7E-3EFB-8259-22E3-096DBFE93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86C85-ECF1-2490-C956-6576960C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D1157-3E07-4CA6-D19F-1CF09F2A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16EB-DA1F-3F34-C534-F2AE6943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5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E502-9FC7-E959-11C8-94DFABA2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5DE79-A8BD-D752-7F42-12A86CCB8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E823C-B8CD-8AB9-A840-2EAC3348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2D77F-8BE6-6921-F768-7907C86A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17224-EC28-9782-ED98-50399853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77B9A-C279-7866-3A20-FCB8C37FE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83784-3FFB-5431-0DA7-2BA8DCCC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EC05-CEDD-C1D2-B141-D3D406AD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D52A-9A71-43B5-71B0-3C4768BF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1263-FAAE-337C-6FA7-5238F1C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9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B4D5-D8E3-9031-985F-60D6BD86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4C65-165C-6533-C299-2EB8607C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252A6-6AF5-F127-5B6E-BDB04FCF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24C5A-D1CE-00B4-7457-6302C46F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ADC7-E22F-232B-8459-7B5DB7A9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B360-D3EC-B17C-F7AB-BC49E627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718D7-FD87-3D18-3A6C-A16C2639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DC848-2551-9393-E11F-4CCF1ED5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0B8AD-42D9-5027-FE3F-677D2FC8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9F97-8886-7F2C-76A5-58CB04CF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EDAA-46BF-5A8D-755C-603EFC76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0840-73F7-D575-84C5-43AF381F6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7B6CD-F046-6B58-A8A6-758F589DE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40CE7-48F2-D60A-C51F-2EFBFE88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A998B-7DA5-4355-AA69-ED781C9F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DFF00-D617-A9E6-7B77-A8C4D30A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73E1-B5E9-A4E4-16F4-66D37B45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D4CF3-2BA5-1DA4-2549-86683D3C1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AEFA7-AD20-2527-8FC9-5A3372B7F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D0B84-7DA0-A962-99A9-5B9225761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369DE-5B3F-4251-6BA7-B27ABD9A2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09230-E111-BF12-E920-22772649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BEC53-DD66-E45E-DEDC-E376F89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4307-2495-F4AD-382C-DD651494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1FE5-1945-BF4C-1E4F-2F4BF0BF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2A7E2-A78B-0411-CC06-1938CE75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BDD9-4A85-19D9-68E0-B37A160A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FE48F-A2A0-6A41-EAF6-B9E8B8A1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FF4FF-2FD5-E7F2-A36E-A95638D4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514BA-B368-1117-F9F8-24C6221B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2647F-05BF-49AA-23D5-593200A2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4742-6A5D-A1C8-8C39-FFCA7148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D479-E0D2-15BE-E305-85BDB5C1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CFCFF-8C2F-ACEF-DFF7-33CC78A20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A78E9-14B9-CA0D-3810-B81954CE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6D8CD-6422-039A-F9B6-7C873872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E9DCB-7113-0C94-8BFE-89FFDA10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4BDC-0FE7-6C74-4A75-5BAEAA4E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238C9-2820-52DD-F0B8-6DEA0E344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9146C-9DF0-5C9F-FD16-0D301B30D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E0F2C-6942-84E5-1503-25D01C85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656B5-63F1-15E7-5441-FB34FD3E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B1F72-09EF-5C26-7664-FBCBE5E4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9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7E918-D4AA-64B7-DDA2-BF3BA68B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E367-55B0-A1C7-5341-4CDE60531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3668F-2A25-5293-5390-BCC9B3296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4683E-DD1F-4BF4-80A0-332C5489187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A2EC8-CC33-19BF-B795-7E089D496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FDA6A-BC76-F2BD-399D-2ACD6679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5B11-7477-477B-B3F2-871A1FB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ure Forest Road With Snow During Winter 4K HD Nature Wallpapers | HD ...">
            <a:extLst>
              <a:ext uri="{FF2B5EF4-FFF2-40B4-BE49-F238E27FC236}">
                <a16:creationId xmlns:a16="http://schemas.microsoft.com/office/drawing/2014/main" id="{7E3FE1DB-76F9-DB55-2480-390A2971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2B4F4-B526-B314-A920-C1FF3CAD87EF}"/>
              </a:ext>
            </a:extLst>
          </p:cNvPr>
          <p:cNvSpPr txBox="1"/>
          <p:nvPr/>
        </p:nvSpPr>
        <p:spPr>
          <a:xfrm>
            <a:off x="2904564" y="376461"/>
            <a:ext cx="63828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WELCOME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3D9D0-F2E7-6426-06C6-17DF55F95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14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4" r="8029"/>
          <a:stretch/>
        </p:blipFill>
        <p:spPr bwMode="auto">
          <a:xfrm>
            <a:off x="5049111" y="2589971"/>
            <a:ext cx="2093778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8A867-395D-56FE-A5B0-9BCF99E5B531}"/>
              </a:ext>
            </a:extLst>
          </p:cNvPr>
          <p:cNvSpPr txBox="1"/>
          <p:nvPr/>
        </p:nvSpPr>
        <p:spPr>
          <a:xfrm>
            <a:off x="609600" y="5029200"/>
            <a:ext cx="1099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The Lord’s our rock, in Him we hide, </a:t>
            </a:r>
          </a:p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 shelter in the time of storm.</a:t>
            </a:r>
          </a:p>
        </p:txBody>
      </p:sp>
    </p:spTree>
    <p:extLst>
      <p:ext uri="{BB962C8B-B14F-4D97-AF65-F5344CB8AC3E}">
        <p14:creationId xmlns:p14="http://schemas.microsoft.com/office/powerpoint/2010/main" val="224474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E6B41-B66E-E0B5-7C20-87FE32707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68E1A7-F149-BB95-107F-3A79F042F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r>
              <a:rPr lang="en-US" sz="4400" b="1" dirty="0"/>
              <a:t>Birth of the Church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A </a:t>
            </a:r>
            <a:r>
              <a:rPr lang="en-US" sz="2800" b="1" dirty="0"/>
              <a:t>Supernatural</a:t>
            </a:r>
            <a:r>
              <a:rPr lang="en-US" sz="2800" dirty="0"/>
              <a:t> Birth 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A </a:t>
            </a:r>
            <a:r>
              <a:rPr lang="en-US" sz="2800" b="1" dirty="0"/>
              <a:t>Scriptural</a:t>
            </a:r>
            <a:r>
              <a:rPr lang="en-US" sz="2800" dirty="0"/>
              <a:t> Birth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A </a:t>
            </a:r>
            <a:r>
              <a:rPr lang="en-US" sz="2800" b="1" dirty="0"/>
              <a:t>Shocking</a:t>
            </a:r>
            <a:r>
              <a:rPr lang="en-US" sz="2800" dirty="0"/>
              <a:t> Birth</a:t>
            </a:r>
            <a:endParaRPr lang="en-US" sz="2800" b="1" dirty="0">
              <a:sym typeface="Wingdings" panose="05000000000000000000" pitchFamily="2" charset="2"/>
            </a:endParaRPr>
          </a:p>
          <a:p>
            <a:pPr algn="l"/>
            <a:r>
              <a:rPr lang="en-US" sz="4400" b="1" dirty="0">
                <a:sym typeface="Wingdings" panose="05000000000000000000" pitchFamily="2" charset="2"/>
              </a:rPr>
              <a:t>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Acts 2:42-47</a:t>
            </a:r>
            <a:r>
              <a:rPr lang="en-US" sz="4400" dirty="0"/>
              <a:t> - A </a:t>
            </a:r>
            <a:r>
              <a:rPr lang="en-US" sz="4400" b="1" dirty="0"/>
              <a:t>Sustainable</a:t>
            </a:r>
            <a:r>
              <a:rPr lang="en-US" sz="4400" dirty="0"/>
              <a:t> Birth (</a:t>
            </a:r>
            <a:r>
              <a:rPr lang="en-US" sz="4400" i="1" dirty="0"/>
              <a:t>Apgar</a:t>
            </a:r>
            <a:r>
              <a:rPr lang="en-US" sz="4400" dirty="0"/>
              <a:t>)</a:t>
            </a:r>
          </a:p>
          <a:p>
            <a:pPr algn="l">
              <a:spcBef>
                <a:spcPts val="600"/>
              </a:spcBef>
            </a:pPr>
            <a:r>
              <a:rPr lang="en-US" sz="4400" b="1" dirty="0"/>
              <a:t>Apostles Doctrine </a:t>
            </a:r>
            <a:r>
              <a:rPr lang="en-US" sz="4400" dirty="0"/>
              <a:t>- Bible Teaching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dirty="0"/>
              <a:t>	Requirements for </a:t>
            </a:r>
            <a:r>
              <a:rPr lang="en-US" sz="4400" b="1" dirty="0">
                <a:solidFill>
                  <a:srgbClr val="00B050"/>
                </a:solidFill>
              </a:rPr>
              <a:t>Apostles</a:t>
            </a:r>
            <a:r>
              <a:rPr lang="en-US" sz="4400" dirty="0"/>
              <a:t> (</a:t>
            </a:r>
            <a:r>
              <a:rPr lang="en-US" sz="4400" i="1" dirty="0"/>
              <a:t>capital A</a:t>
            </a:r>
            <a:r>
              <a:rPr lang="en-US" sz="4400" dirty="0"/>
              <a:t>)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dirty="0"/>
              <a:t>1 - Eye witness of the risen Jesus (</a:t>
            </a:r>
            <a:r>
              <a:rPr lang="en-US" sz="4400" b="1" dirty="0">
                <a:solidFill>
                  <a:srgbClr val="FF0000"/>
                </a:solidFill>
              </a:rPr>
              <a:t>Acts 1:21,22</a:t>
            </a:r>
            <a:r>
              <a:rPr lang="en-US" sz="4400" dirty="0"/>
              <a:t>)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spc="-200" dirty="0"/>
              <a:t>2 - Personally appointed by Christ (</a:t>
            </a:r>
            <a:r>
              <a:rPr lang="en-US" sz="4400" b="1" spc="-200" dirty="0">
                <a:solidFill>
                  <a:srgbClr val="FF0000"/>
                </a:solidFill>
              </a:rPr>
              <a:t>Lk 6:13</a:t>
            </a:r>
            <a:r>
              <a:rPr lang="en-US" sz="4400" spc="-200" dirty="0"/>
              <a:t>; </a:t>
            </a:r>
            <a:r>
              <a:rPr lang="en-US" sz="4400" b="1" spc="-200" dirty="0">
                <a:solidFill>
                  <a:srgbClr val="FF0000"/>
                </a:solidFill>
              </a:rPr>
              <a:t>Acts 9:15</a:t>
            </a:r>
            <a:r>
              <a:rPr lang="en-US" sz="4400" spc="-200" dirty="0"/>
              <a:t>)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spc="-80" dirty="0"/>
              <a:t>3 - Given miraculous abilities (</a:t>
            </a:r>
            <a:r>
              <a:rPr lang="en-US" sz="4400" b="1" spc="-80" dirty="0">
                <a:solidFill>
                  <a:srgbClr val="FF0000"/>
                </a:solidFill>
              </a:rPr>
              <a:t>Lk 9:1</a:t>
            </a:r>
            <a:r>
              <a:rPr lang="en-US" sz="4400" spc="-80" dirty="0"/>
              <a:t>; </a:t>
            </a:r>
            <a:r>
              <a:rPr lang="en-US" sz="4400" b="1" spc="-80" dirty="0">
                <a:solidFill>
                  <a:srgbClr val="FF0000"/>
                </a:solidFill>
              </a:rPr>
              <a:t>II Cor 12:12</a:t>
            </a:r>
            <a:r>
              <a:rPr lang="en-US" sz="4400" spc="-8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12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9C8DE-7E5F-CF29-2B02-DF3B79B16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265CB6-E4E6-BADA-3B65-FE9FA03F4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r>
              <a:rPr lang="en-US" sz="4400" dirty="0"/>
              <a:t>A </a:t>
            </a:r>
            <a:r>
              <a:rPr lang="en-US" sz="4400" b="1" dirty="0"/>
              <a:t>Sustainable</a:t>
            </a:r>
            <a:r>
              <a:rPr lang="en-US" sz="4400" dirty="0"/>
              <a:t> Birth - </a:t>
            </a:r>
            <a:r>
              <a:rPr lang="en-US" sz="4400" b="1" dirty="0">
                <a:solidFill>
                  <a:srgbClr val="FF0000"/>
                </a:solidFill>
              </a:rPr>
              <a:t>Acts 2:42</a:t>
            </a:r>
          </a:p>
          <a:p>
            <a:pPr marL="396875" indent="-39687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b="1" dirty="0"/>
              <a:t>Apostles Doctrine </a:t>
            </a:r>
            <a:r>
              <a:rPr lang="en-US" sz="4400" dirty="0"/>
              <a:t>- Bible Teaching</a:t>
            </a:r>
          </a:p>
          <a:p>
            <a:pPr marL="396875" indent="-396875" algn="l">
              <a:buFont typeface="Arial" panose="020B0604020202020204" pitchFamily="34" charset="0"/>
              <a:buChar char="•"/>
            </a:pPr>
            <a:r>
              <a:rPr lang="en-US" sz="4400" b="1" spc="-50" dirty="0"/>
              <a:t>Fellowship</a:t>
            </a:r>
            <a:r>
              <a:rPr lang="en-US" sz="4400" spc="-50" dirty="0"/>
              <a:t> - Shared interests &amp; goals (</a:t>
            </a:r>
            <a:r>
              <a:rPr lang="en-US" sz="4400" b="1" spc="-50" dirty="0">
                <a:solidFill>
                  <a:srgbClr val="FF0000"/>
                </a:solidFill>
              </a:rPr>
              <a:t>44,45</a:t>
            </a:r>
            <a:r>
              <a:rPr lang="en-US" sz="4400" spc="-50" dirty="0"/>
              <a:t>).</a:t>
            </a:r>
          </a:p>
          <a:p>
            <a:pPr marL="396875" indent="-396875" algn="l">
              <a:buFont typeface="Arial" panose="020B0604020202020204" pitchFamily="34" charset="0"/>
              <a:buChar char="•"/>
            </a:pPr>
            <a:r>
              <a:rPr lang="en-US" sz="4400" b="1" dirty="0"/>
              <a:t>Breaking Bread </a:t>
            </a:r>
            <a:r>
              <a:rPr lang="en-US" sz="4400" dirty="0"/>
              <a:t>- Informal </a:t>
            </a:r>
            <a:r>
              <a:rPr lang="en-US" sz="4400" b="1" dirty="0"/>
              <a:t>hospitality</a:t>
            </a:r>
            <a:r>
              <a:rPr lang="en-US" sz="4400" dirty="0"/>
              <a:t> (</a:t>
            </a:r>
            <a:r>
              <a:rPr lang="en-US" sz="4400" b="1" dirty="0">
                <a:solidFill>
                  <a:srgbClr val="FF0000"/>
                </a:solidFill>
              </a:rPr>
              <a:t>46</a:t>
            </a:r>
            <a:r>
              <a:rPr lang="en-US" sz="4400" dirty="0"/>
              <a:t>); </a:t>
            </a:r>
          </a:p>
          <a:p>
            <a:pPr algn="l"/>
            <a:r>
              <a:rPr lang="en-US" sz="4400" dirty="0"/>
              <a:t>	and formal </a:t>
            </a:r>
            <a:r>
              <a:rPr lang="en-US" sz="4400" b="1" dirty="0"/>
              <a:t>memorial meal </a:t>
            </a:r>
            <a:r>
              <a:rPr lang="en-US" sz="4400" dirty="0"/>
              <a:t>(</a:t>
            </a:r>
            <a:r>
              <a:rPr lang="en-US" sz="4400" i="1" dirty="0"/>
              <a:t>Lord’s Supper</a:t>
            </a:r>
            <a:r>
              <a:rPr lang="en-US" sz="4400" dirty="0"/>
              <a:t>).</a:t>
            </a:r>
          </a:p>
          <a:p>
            <a:pPr marL="396875" indent="-396875" algn="l">
              <a:buFont typeface="Arial" panose="020B0604020202020204" pitchFamily="34" charset="0"/>
              <a:buChar char="•"/>
            </a:pPr>
            <a:r>
              <a:rPr lang="en-US" sz="4400" b="1" dirty="0"/>
              <a:t>Prayers</a:t>
            </a:r>
            <a:r>
              <a:rPr lang="en-US" sz="4400" dirty="0"/>
              <a:t> - Available to </a:t>
            </a:r>
            <a:r>
              <a:rPr lang="en-US" sz="4400" b="1" dirty="0"/>
              <a:t>all</a:t>
            </a:r>
            <a:r>
              <a:rPr lang="en-US" sz="4400" dirty="0"/>
              <a:t> believers (</a:t>
            </a:r>
            <a:r>
              <a:rPr lang="en-US" sz="4400" b="1" dirty="0">
                <a:solidFill>
                  <a:srgbClr val="FF0000"/>
                </a:solidFill>
              </a:rPr>
              <a:t>Lk 19:46</a:t>
            </a:r>
            <a:r>
              <a:rPr lang="en-US" sz="4400" dirty="0"/>
              <a:t>); </a:t>
            </a:r>
          </a:p>
          <a:p>
            <a:pPr algn="l"/>
            <a:r>
              <a:rPr lang="en-US" sz="4400" dirty="0"/>
              <a:t>	but a priority of the </a:t>
            </a:r>
            <a:r>
              <a:rPr lang="en-US" sz="4400" b="1" dirty="0"/>
              <a:t>Apostles</a:t>
            </a:r>
            <a:r>
              <a:rPr lang="en-US" sz="4400" dirty="0"/>
              <a:t> (</a:t>
            </a:r>
            <a:r>
              <a:rPr lang="en-US" sz="4400" b="1" dirty="0">
                <a:solidFill>
                  <a:srgbClr val="FF0000"/>
                </a:solidFill>
              </a:rPr>
              <a:t>Acts 6:4</a:t>
            </a:r>
            <a:r>
              <a:rPr lang="en-US" sz="4400" dirty="0"/>
              <a:t>).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4 Pillars of any Healthy Local Church</a:t>
            </a:r>
          </a:p>
          <a:p>
            <a:pPr algn="l">
              <a:tabLst>
                <a:tab pos="466725" algn="l"/>
              </a:tabLs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55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Visual Bible: Acts (1994)">
            <a:extLst>
              <a:ext uri="{FF2B5EF4-FFF2-40B4-BE49-F238E27FC236}">
                <a16:creationId xmlns:a16="http://schemas.microsoft.com/office/drawing/2014/main" id="{A4A6144F-B22E-6A69-0D0E-69B62A23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/>
          <a:stretch/>
        </p:blipFill>
        <p:spPr bwMode="auto">
          <a:xfrm>
            <a:off x="212914" y="228600"/>
            <a:ext cx="6478553" cy="6419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EA671-9C68-4B49-2946-E62FCA10BA32}"/>
              </a:ext>
            </a:extLst>
          </p:cNvPr>
          <p:cNvSpPr txBox="1"/>
          <p:nvPr/>
        </p:nvSpPr>
        <p:spPr>
          <a:xfrm>
            <a:off x="7185990" y="536714"/>
            <a:ext cx="4552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3200" b="1" i="0" u="none" strike="noStrike" baseline="0" dirty="0">
                <a:solidFill>
                  <a:srgbClr val="FF0000"/>
                </a:solidFill>
              </a:rPr>
              <a:t>Acts 1:4  </a:t>
            </a:r>
            <a:r>
              <a:rPr lang="en-US" sz="3200" dirty="0"/>
              <a:t>B</a:t>
            </a:r>
            <a:r>
              <a:rPr lang="en-US" sz="3200" b="0" i="0" u="none" strike="noStrike" baseline="0" dirty="0"/>
              <a:t>eing assembled together with </a:t>
            </a:r>
            <a:r>
              <a:rPr lang="en-US" sz="3200" b="0" i="1" u="none" strike="noStrike" baseline="0" dirty="0"/>
              <a:t>them,</a:t>
            </a:r>
            <a:r>
              <a:rPr lang="en-US" sz="3200" b="0" i="0" u="none" strike="noStrike" baseline="0" dirty="0"/>
              <a:t> Jesus commanded them not to depart from Jerusalem, but to wait for the Promise of the Father, "which</a:t>
            </a:r>
            <a:r>
              <a:rPr lang="en-US" sz="3200" b="0" i="0" u="none" strike="noStrike" dirty="0"/>
              <a:t> </a:t>
            </a:r>
            <a:r>
              <a:rPr lang="en-US" sz="3200" b="0" i="0" u="none" strike="noStrike" baseline="0" dirty="0"/>
              <a:t>you have heard from Me; </a:t>
            </a:r>
          </a:p>
          <a:p>
            <a:pPr marR="0" algn="l" rtl="0"/>
            <a:r>
              <a:rPr lang="en-US" sz="3200" b="1" i="0" u="none" strike="noStrike" baseline="0" dirty="0">
                <a:solidFill>
                  <a:srgbClr val="FF0000"/>
                </a:solidFill>
              </a:rPr>
              <a:t>5</a:t>
            </a:r>
            <a:r>
              <a:rPr lang="en-US" sz="3200" b="0" i="0" u="none" strike="noStrike" baseline="0" dirty="0"/>
              <a:t>  for John baptized with water, but you will be </a:t>
            </a:r>
            <a:r>
              <a:rPr lang="en-US" sz="3200" b="0" i="0" u="none" strike="noStrike" spc="-150" baseline="0" dirty="0"/>
              <a:t>baptized with the </a:t>
            </a:r>
            <a:r>
              <a:rPr lang="en-US" sz="3200" b="0" i="0" u="none" strike="noStrike" baseline="0" dirty="0"/>
              <a:t>Holy Spirit </a:t>
            </a:r>
            <a:r>
              <a:rPr lang="en-US" sz="3200" b="0" i="0" u="none" strike="noStrike" spc="-50" dirty="0"/>
              <a:t>not many days from now." </a:t>
            </a:r>
            <a:endParaRPr lang="en-US" sz="3200" spc="-50" dirty="0"/>
          </a:p>
        </p:txBody>
      </p:sp>
    </p:spTree>
    <p:extLst>
      <p:ext uri="{BB962C8B-B14F-4D97-AF65-F5344CB8AC3E}">
        <p14:creationId xmlns:p14="http://schemas.microsoft.com/office/powerpoint/2010/main" val="15619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2DC83-C7A8-3154-E1A1-7F64F4F0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D7605E-9646-0295-1AE1-A31773CA3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r>
              <a:rPr lang="en-US" sz="4400" b="1" dirty="0"/>
              <a:t>Behind the Scenes in Early Acts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Acts 1:12-26 </a:t>
            </a:r>
            <a:r>
              <a:rPr lang="en-US" sz="4400" dirty="0"/>
              <a:t>- Replacing Judas Iscariot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13</a:t>
            </a:r>
            <a:r>
              <a:rPr lang="en-US" sz="4400" dirty="0"/>
              <a:t>) 11 disciples gathered.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14</a:t>
            </a:r>
            <a:r>
              <a:rPr lang="en-US" sz="4400" dirty="0"/>
              <a:t>) Prayer meeting with a few important 	women &amp; Jesus’ family.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15-17</a:t>
            </a:r>
            <a:r>
              <a:rPr lang="en-US" sz="4400" dirty="0"/>
              <a:t>,</a:t>
            </a:r>
            <a:r>
              <a:rPr lang="en-US" sz="4400" b="1" dirty="0">
                <a:solidFill>
                  <a:srgbClr val="FF0000"/>
                </a:solidFill>
              </a:rPr>
              <a:t>20</a:t>
            </a:r>
            <a:r>
              <a:rPr lang="en-US" sz="4400" dirty="0"/>
              <a:t>) Peter takes charge and applies OT 	scripture.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18-19</a:t>
            </a:r>
            <a:r>
              <a:rPr lang="en-US" sz="4400" dirty="0"/>
              <a:t>) Luke provides background information 	on Judas’ horrible death.</a:t>
            </a:r>
          </a:p>
        </p:txBody>
      </p:sp>
    </p:spTree>
    <p:extLst>
      <p:ext uri="{BB962C8B-B14F-4D97-AF65-F5344CB8AC3E}">
        <p14:creationId xmlns:p14="http://schemas.microsoft.com/office/powerpoint/2010/main" val="23550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EE64-CCAA-C4A7-5DF0-29A028FD8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628E79-2943-F777-F4E2-32760FFC6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r>
              <a:rPr lang="en-US" sz="4400" b="1" dirty="0"/>
              <a:t>Behind the Scenes</a:t>
            </a:r>
          </a:p>
          <a:p>
            <a:pPr algn="l">
              <a:tabLst>
                <a:tab pos="466725" algn="l"/>
              </a:tabLst>
            </a:pP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21-23</a:t>
            </a:r>
            <a:r>
              <a:rPr lang="en-US" sz="4400" dirty="0"/>
              <a:t>) Resumé for Judas’ replacement, with 2 	candidates - Joseph &amp; Matthias.</a:t>
            </a:r>
          </a:p>
          <a:p>
            <a:pPr algn="l">
              <a:tabLst>
                <a:tab pos="466725" algn="l"/>
              </a:tabLst>
            </a:pP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24-26</a:t>
            </a:r>
            <a:r>
              <a:rPr lang="en-US" sz="4400" dirty="0"/>
              <a:t>) Prayer, lots cast, replacement settled. </a:t>
            </a:r>
          </a:p>
          <a:p>
            <a:pPr algn="l">
              <a:tabLst>
                <a:tab pos="466725" algn="l"/>
              </a:tabLst>
            </a:pPr>
            <a:endParaRPr lang="en-US" sz="1000" spc="-150" dirty="0"/>
          </a:p>
          <a:p>
            <a:pPr algn="l">
              <a:spcBef>
                <a:spcPts val="600"/>
              </a:spcBef>
            </a:pPr>
            <a:r>
              <a:rPr lang="en-US" sz="4400" b="1" spc="-150" dirty="0"/>
              <a:t>Lots</a:t>
            </a:r>
            <a:r>
              <a:rPr lang="en-US" sz="4400" spc="-150" dirty="0"/>
              <a:t> - </a:t>
            </a:r>
            <a:r>
              <a:rPr lang="en-US" sz="4400" b="1" spc="-150" dirty="0">
                <a:solidFill>
                  <a:srgbClr val="FF0000"/>
                </a:solidFill>
              </a:rPr>
              <a:t>Prov 16:33 </a:t>
            </a:r>
            <a:r>
              <a:rPr lang="en-US" sz="4400" spc="-150" dirty="0"/>
              <a:t>God’s control over circumstances 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	Leviticus 16:8-10 </a:t>
            </a:r>
            <a:r>
              <a:rPr lang="en-US" sz="4400" dirty="0"/>
              <a:t>-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choosing the scapegoat 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	Joshua 18:6 </a:t>
            </a:r>
            <a:r>
              <a:rPr lang="en-US" sz="4400" dirty="0"/>
              <a:t>-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dividing land 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	Jonah 1:7 </a:t>
            </a:r>
            <a:r>
              <a:rPr lang="en-US" sz="4400" dirty="0"/>
              <a:t>-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determining guilt</a:t>
            </a:r>
          </a:p>
        </p:txBody>
      </p:sp>
    </p:spTree>
    <p:extLst>
      <p:ext uri="{BB962C8B-B14F-4D97-AF65-F5344CB8AC3E}">
        <p14:creationId xmlns:p14="http://schemas.microsoft.com/office/powerpoint/2010/main" val="37751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0369C-8B26-29F0-8EDC-5B23F57B5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2F7D1E-510D-D886-C8E9-353909289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r>
              <a:rPr lang="en-US" sz="4400" b="1" dirty="0"/>
              <a:t>Birth of the Church </a:t>
            </a:r>
            <a:r>
              <a:rPr lang="en-US" sz="4400" dirty="0"/>
              <a:t>-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Acts 2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1-13 </a:t>
            </a:r>
            <a:r>
              <a:rPr lang="en-US" sz="4400" dirty="0"/>
              <a:t>- A </a:t>
            </a:r>
            <a:r>
              <a:rPr lang="en-US" sz="4400" b="1" dirty="0"/>
              <a:t>Supernatural</a:t>
            </a:r>
            <a:r>
              <a:rPr lang="en-US" sz="4400" dirty="0"/>
              <a:t> Birth 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</a:t>
            </a:r>
            <a:r>
              <a:rPr lang="en-US" sz="4400" dirty="0"/>
              <a:t>) mighty wind;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n-US" sz="4400" dirty="0"/>
              <a:t>) flames of fire; 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en-US" sz="4400" dirty="0"/>
              <a:t>) Spirit filling &amp; speaking in tongues.</a:t>
            </a:r>
          </a:p>
          <a:p>
            <a:pPr marL="393700" indent="-285750" algn="l">
              <a:buFont typeface="Arial" panose="020B0604020202020204" pitchFamily="34" charset="0"/>
              <a:buChar char="•"/>
            </a:pPr>
            <a:r>
              <a:rPr lang="en-US" sz="4400" b="1" spc="-150" dirty="0"/>
              <a:t> </a:t>
            </a:r>
            <a:r>
              <a:rPr lang="en-US" sz="4400" b="1" spc="-150" dirty="0">
                <a:solidFill>
                  <a:srgbClr val="FF0000"/>
                </a:solidFill>
              </a:rPr>
              <a:t>Acts 2:4 </a:t>
            </a:r>
            <a:r>
              <a:rPr lang="en-US" sz="4400" spc="-150" dirty="0"/>
              <a:t>- Evidence Apostles have God’s blessing.</a:t>
            </a:r>
          </a:p>
          <a:p>
            <a:pPr marL="342900" indent="-234950" algn="l"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10:44-46 </a:t>
            </a:r>
            <a:r>
              <a:rPr lang="en-US" sz="4400" dirty="0"/>
              <a:t>- Evidence Gentiles are included.</a:t>
            </a:r>
          </a:p>
          <a:p>
            <a:pPr marL="342900" indent="-234950" algn="l"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Acts 19:6 </a:t>
            </a:r>
            <a:r>
              <a:rPr lang="en-US" sz="4400" dirty="0"/>
              <a:t>- Evidence OT saints are 	included.</a:t>
            </a:r>
          </a:p>
        </p:txBody>
      </p:sp>
    </p:spTree>
    <p:extLst>
      <p:ext uri="{BB962C8B-B14F-4D97-AF65-F5344CB8AC3E}">
        <p14:creationId xmlns:p14="http://schemas.microsoft.com/office/powerpoint/2010/main" val="29722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6AA24-BC44-FD6B-9ADC-C4CFC0B6D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BC29330-8E6D-54B3-644F-C6F93A10D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  <a:tabLst>
                <a:tab pos="466725" algn="l"/>
              </a:tabLst>
            </a:pPr>
            <a:r>
              <a:rPr lang="en-US" sz="4400" b="1" dirty="0"/>
              <a:t>Descriptive</a:t>
            </a:r>
            <a:r>
              <a:rPr lang="en-US" sz="4400" dirty="0"/>
              <a:t> (</a:t>
            </a:r>
            <a:r>
              <a:rPr lang="en-US" sz="4400" b="1" i="1" dirty="0">
                <a:solidFill>
                  <a:srgbClr val="FF0000"/>
                </a:solidFill>
              </a:rPr>
              <a:t>once</a:t>
            </a:r>
            <a:r>
              <a:rPr lang="en-US" sz="4400" i="1" dirty="0"/>
              <a:t> happened like this</a:t>
            </a:r>
            <a:r>
              <a:rPr lang="en-US" sz="4400" dirty="0"/>
              <a:t>)?</a:t>
            </a:r>
          </a:p>
          <a:p>
            <a:pPr algn="l">
              <a:tabLst>
                <a:tab pos="466725" algn="l"/>
              </a:tabLst>
            </a:pPr>
            <a:r>
              <a:rPr lang="en-US" sz="4400" b="1" dirty="0">
                <a:sym typeface="Wingdings" panose="05000000000000000000" pitchFamily="2" charset="2"/>
              </a:rPr>
              <a:t></a:t>
            </a:r>
            <a:r>
              <a:rPr lang="en-US" sz="4400" b="1" dirty="0"/>
              <a:t> </a:t>
            </a:r>
            <a:r>
              <a:rPr lang="en-US" sz="4400" b="1" spc="-150" dirty="0"/>
              <a:t>Prescriptive</a:t>
            </a:r>
            <a:r>
              <a:rPr lang="en-US" sz="4400" dirty="0"/>
              <a:t> (</a:t>
            </a:r>
            <a:r>
              <a:rPr lang="en-US" sz="4400" i="1" dirty="0"/>
              <a:t>should </a:t>
            </a:r>
            <a:r>
              <a:rPr lang="en-US" sz="4400" b="1" i="1" spc="-150" dirty="0">
                <a:solidFill>
                  <a:srgbClr val="FF0000"/>
                </a:solidFill>
              </a:rPr>
              <a:t>always</a:t>
            </a:r>
            <a:r>
              <a:rPr lang="en-US" sz="4400" i="1" dirty="0"/>
              <a:t> happen like this</a:t>
            </a:r>
            <a:r>
              <a:rPr lang="en-US" sz="4400" dirty="0"/>
              <a:t>)?</a:t>
            </a:r>
          </a:p>
          <a:p>
            <a:endParaRPr lang="en-US" sz="1000" b="1" dirty="0"/>
          </a:p>
          <a:p>
            <a:r>
              <a:rPr lang="en-US" sz="4400" b="1" dirty="0"/>
              <a:t>Speaking in Tongues as Originally Described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6,8</a:t>
            </a:r>
            <a:r>
              <a:rPr lang="en-US" sz="4400" dirty="0"/>
              <a:t>) Known birth languages (</a:t>
            </a:r>
            <a:r>
              <a:rPr lang="en-US" sz="4400" i="1" dirty="0"/>
              <a:t>not gibberish</a:t>
            </a:r>
            <a:r>
              <a:rPr lang="en-US" sz="4400" dirty="0"/>
              <a:t>).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11</a:t>
            </a:r>
            <a:r>
              <a:rPr lang="en-US" sz="4400" dirty="0"/>
              <a:t>) Promote “</a:t>
            </a:r>
            <a:r>
              <a:rPr lang="en-US" sz="4400" i="1" dirty="0"/>
              <a:t>wonderful works of God</a:t>
            </a:r>
            <a:r>
              <a:rPr lang="en-US" sz="4400" dirty="0"/>
              <a:t>”.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13</a:t>
            </a:r>
            <a:r>
              <a:rPr lang="en-US" sz="4400" dirty="0"/>
              <a:t>) Causes some to mock (</a:t>
            </a:r>
            <a:r>
              <a:rPr lang="en-US" sz="4400" b="1" dirty="0">
                <a:solidFill>
                  <a:srgbClr val="FF0000"/>
                </a:solidFill>
              </a:rPr>
              <a:t>I Cor 14:23</a:t>
            </a:r>
            <a:r>
              <a:rPr lang="en-US" sz="4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88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BEB9-E04B-6C31-9EC5-D8CDB0C2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9AA6C7-48D8-BBE5-E93D-9154B97C7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r>
              <a:rPr lang="en-US" sz="4400" b="1" dirty="0"/>
              <a:t>Birth of the Church </a:t>
            </a:r>
            <a:r>
              <a:rPr lang="en-US" sz="4400" dirty="0"/>
              <a:t>-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Acts 2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1-13 </a:t>
            </a:r>
            <a:r>
              <a:rPr lang="en-US" sz="2800" dirty="0"/>
              <a:t>- A </a:t>
            </a:r>
            <a:r>
              <a:rPr lang="en-US" sz="2800" b="1" dirty="0"/>
              <a:t>Supernatural</a:t>
            </a:r>
            <a:r>
              <a:rPr lang="en-US" sz="2800" dirty="0"/>
              <a:t> Birth </a:t>
            </a:r>
            <a:endParaRPr lang="en-US" sz="2800" b="1" dirty="0"/>
          </a:p>
          <a:p>
            <a:pPr algn="l">
              <a:spcBef>
                <a:spcPts val="0"/>
              </a:spcBef>
            </a:pPr>
            <a:r>
              <a:rPr lang="en-US" sz="4400" b="1" dirty="0">
                <a:sym typeface="Wingdings" panose="05000000000000000000" pitchFamily="2" charset="2"/>
              </a:rPr>
              <a:t>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14-36</a:t>
            </a:r>
            <a:r>
              <a:rPr lang="en-US" sz="4400" dirty="0"/>
              <a:t> - A </a:t>
            </a:r>
            <a:r>
              <a:rPr lang="en-US" sz="4400" b="1" dirty="0"/>
              <a:t>Scriptural</a:t>
            </a:r>
            <a:r>
              <a:rPr lang="en-US" sz="4400" dirty="0"/>
              <a:t> Birth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16-21</a:t>
            </a:r>
            <a:r>
              <a:rPr lang="en-US" sz="4400" dirty="0"/>
              <a:t>) </a:t>
            </a:r>
            <a:r>
              <a:rPr lang="en-US" sz="4400" b="1" dirty="0">
                <a:solidFill>
                  <a:srgbClr val="00B050"/>
                </a:solidFill>
              </a:rPr>
              <a:t>Joel 2:28-32 </a:t>
            </a:r>
            <a:r>
              <a:rPr lang="en-US" sz="4400" dirty="0"/>
              <a:t>- </a:t>
            </a:r>
            <a:r>
              <a:rPr lang="en-US" sz="4400" b="1" dirty="0"/>
              <a:t>Spirit</a:t>
            </a:r>
            <a:r>
              <a:rPr lang="en-US" sz="4400" dirty="0"/>
              <a:t> will be poured out;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400" b="1" dirty="0"/>
              <a:t>	signs</a:t>
            </a:r>
            <a:r>
              <a:rPr lang="en-US" sz="4400" dirty="0"/>
              <a:t> and wonders will be shown; 	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400" dirty="0"/>
              <a:t>	people will be </a:t>
            </a:r>
            <a:r>
              <a:rPr lang="en-US" sz="4400" b="1" dirty="0"/>
              <a:t>saved</a:t>
            </a:r>
            <a:r>
              <a:rPr lang="en-US" sz="4400" dirty="0"/>
              <a:t>.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400" spc="-80" dirty="0"/>
              <a:t>(</a:t>
            </a:r>
            <a:r>
              <a:rPr lang="en-US" sz="4400" b="1" spc="-80" dirty="0">
                <a:solidFill>
                  <a:srgbClr val="FF0000"/>
                </a:solidFill>
              </a:rPr>
              <a:t>25-28</a:t>
            </a:r>
            <a:r>
              <a:rPr lang="en-US" sz="4400" spc="-80" dirty="0"/>
              <a:t>) </a:t>
            </a:r>
            <a:r>
              <a:rPr lang="en-US" sz="4400" b="1" dirty="0">
                <a:solidFill>
                  <a:srgbClr val="00B050"/>
                </a:solidFill>
              </a:rPr>
              <a:t>Ps 16:8-11 </a:t>
            </a:r>
            <a:r>
              <a:rPr lang="en-US" sz="4400" spc="-80" dirty="0"/>
              <a:t>- </a:t>
            </a:r>
            <a:r>
              <a:rPr lang="en-US" sz="4400" b="1" spc="-80" dirty="0"/>
              <a:t>Messiah</a:t>
            </a:r>
            <a:r>
              <a:rPr lang="en-US" sz="4400" spc="-80" dirty="0"/>
              <a:t> will </a:t>
            </a:r>
            <a:r>
              <a:rPr lang="en-US" sz="4400" b="1" spc="-80" dirty="0"/>
              <a:t>rise</a:t>
            </a:r>
            <a:r>
              <a:rPr lang="en-US" sz="4400" spc="-80" dirty="0"/>
              <a:t> from death;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400" spc="-80" dirty="0"/>
              <a:t>	</a:t>
            </a:r>
            <a:r>
              <a:rPr lang="en-US" sz="4400" dirty="0"/>
              <a:t>be </a:t>
            </a:r>
            <a:r>
              <a:rPr lang="en-US" sz="4400" b="1" dirty="0"/>
              <a:t>received</a:t>
            </a:r>
            <a:r>
              <a:rPr lang="en-US" sz="4400" dirty="0"/>
              <a:t> by the Father;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400" dirty="0"/>
              <a:t>	and </a:t>
            </a:r>
            <a:r>
              <a:rPr lang="en-US" sz="4400" b="1" dirty="0"/>
              <a:t>pour out </a:t>
            </a:r>
            <a:r>
              <a:rPr lang="en-US" sz="4400" dirty="0"/>
              <a:t>the Spirit;</a:t>
            </a:r>
          </a:p>
          <a:p>
            <a:pPr algn="l">
              <a:spcBef>
                <a:spcPts val="0"/>
              </a:spcBef>
              <a:tabLst>
                <a:tab pos="466725" algn="l"/>
              </a:tabLst>
            </a:pPr>
            <a:r>
              <a:rPr lang="en-US" sz="4400" dirty="0"/>
              <a:t>		all of which has happened to </a:t>
            </a:r>
            <a:r>
              <a:rPr lang="en-US" sz="4400" b="1" dirty="0"/>
              <a:t>Jesus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AA1BC-EE57-F81B-52FB-057B8514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640C19-8293-70F2-7095-ED02144B2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r>
              <a:rPr lang="en-US" sz="4400" b="1" dirty="0"/>
              <a:t>Birth of the Church </a:t>
            </a:r>
            <a:r>
              <a:rPr lang="en-US" sz="4400" dirty="0"/>
              <a:t>-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Acts 2</a:t>
            </a:r>
          </a:p>
          <a:p>
            <a:pPr algn="l"/>
            <a:r>
              <a:rPr lang="en-US" sz="4400" b="1" dirty="0">
                <a:sym typeface="Wingdings" panose="05000000000000000000" pitchFamily="2" charset="2"/>
              </a:rPr>
              <a:t>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14-36</a:t>
            </a:r>
            <a:r>
              <a:rPr lang="en-US" sz="4400" dirty="0"/>
              <a:t> - A </a:t>
            </a:r>
            <a:r>
              <a:rPr lang="en-US" sz="4400" b="1" dirty="0"/>
              <a:t>Scriptural</a:t>
            </a:r>
            <a:r>
              <a:rPr lang="en-US" sz="4400" dirty="0"/>
              <a:t> Birth</a:t>
            </a:r>
          </a:p>
          <a:p>
            <a:pPr algn="l">
              <a:tabLst>
                <a:tab pos="466725" algn="l"/>
              </a:tabLst>
            </a:pP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34,35</a:t>
            </a:r>
            <a:r>
              <a:rPr lang="en-US" sz="4400" dirty="0"/>
              <a:t>) </a:t>
            </a:r>
            <a:r>
              <a:rPr lang="en-US" sz="4400" b="1" dirty="0">
                <a:solidFill>
                  <a:srgbClr val="00B050"/>
                </a:solidFill>
              </a:rPr>
              <a:t>Psalm 110:1 </a:t>
            </a:r>
            <a:r>
              <a:rPr lang="en-US" sz="4400" dirty="0"/>
              <a:t>- David’s son (</a:t>
            </a:r>
            <a:r>
              <a:rPr lang="en-US" sz="4400" i="1" dirty="0"/>
              <a:t>Christ</a:t>
            </a:r>
            <a:r>
              <a:rPr lang="en-US" sz="4400" dirty="0"/>
              <a:t>)…</a:t>
            </a:r>
          </a:p>
          <a:p>
            <a:pPr algn="l">
              <a:tabLst>
                <a:tab pos="466725" algn="l"/>
              </a:tabLst>
            </a:pPr>
            <a:r>
              <a:rPr lang="en-US" sz="4400" dirty="0"/>
              <a:t>	is </a:t>
            </a:r>
            <a:r>
              <a:rPr lang="en-US" sz="4400" b="1" dirty="0"/>
              <a:t>seated</a:t>
            </a:r>
            <a:r>
              <a:rPr lang="en-US" sz="4400" dirty="0"/>
              <a:t> in heavenly honor; </a:t>
            </a:r>
          </a:p>
          <a:p>
            <a:pPr algn="l">
              <a:tabLst>
                <a:tab pos="466725" algn="l"/>
              </a:tabLst>
            </a:pPr>
            <a:r>
              <a:rPr lang="en-US" sz="4400" dirty="0"/>
              <a:t>	and </a:t>
            </a:r>
            <a:r>
              <a:rPr lang="en-US" sz="4400" b="1" dirty="0"/>
              <a:t>subjugates</a:t>
            </a:r>
            <a:r>
              <a:rPr lang="en-US" sz="4400" dirty="0"/>
              <a:t> all enemies (</a:t>
            </a:r>
            <a:r>
              <a:rPr lang="en-US" sz="4400" i="1" dirty="0"/>
              <a:t>Lord</a:t>
            </a:r>
            <a:r>
              <a:rPr lang="en-US" sz="4400" dirty="0"/>
              <a:t>).</a:t>
            </a:r>
          </a:p>
          <a:p>
            <a:pPr algn="l">
              <a:tabLst>
                <a:tab pos="466725" algn="l"/>
              </a:tabLst>
            </a:pPr>
            <a:r>
              <a:rPr lang="en-US" sz="4400" b="1" dirty="0">
                <a:solidFill>
                  <a:srgbClr val="FF0000"/>
                </a:solidFill>
              </a:rPr>
              <a:t>Acts 2:36  </a:t>
            </a:r>
            <a:r>
              <a:rPr lang="en-US" sz="4400" dirty="0"/>
              <a:t>Therefore let all the house of Israel know assuredly that God has made this </a:t>
            </a:r>
            <a:r>
              <a:rPr lang="en-US" sz="4400" b="1" dirty="0"/>
              <a:t>Jesus</a:t>
            </a:r>
            <a:r>
              <a:rPr lang="en-US" sz="4400" dirty="0"/>
              <a:t>, whom you crucified, both </a:t>
            </a:r>
            <a:r>
              <a:rPr lang="en-US" sz="4400" b="1" dirty="0"/>
              <a:t>Lord</a:t>
            </a:r>
            <a:r>
              <a:rPr lang="en-US" sz="4400" dirty="0"/>
              <a:t> and </a:t>
            </a:r>
            <a:r>
              <a:rPr lang="en-US" sz="4400" b="1" dirty="0"/>
              <a:t>Christ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3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C5C4F-CD32-9336-3A0A-18A9177F6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5A2B8C-9E65-C49D-4EA1-669B4BD2D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19099"/>
            <a:ext cx="10982325" cy="6029325"/>
          </a:xfrm>
        </p:spPr>
        <p:txBody>
          <a:bodyPr>
            <a:noAutofit/>
          </a:bodyPr>
          <a:lstStyle/>
          <a:p>
            <a:pPr algn="l">
              <a:tabLst>
                <a:tab pos="466725" algn="l"/>
              </a:tabLst>
            </a:pPr>
            <a:r>
              <a:rPr lang="en-US" sz="4400" b="1" dirty="0">
                <a:sym typeface="Wingdings" panose="05000000000000000000" pitchFamily="2" charset="2"/>
              </a:rPr>
              <a:t> </a:t>
            </a: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37-41</a:t>
            </a:r>
            <a:r>
              <a:rPr lang="en-US" sz="4400" dirty="0"/>
              <a:t>) - A </a:t>
            </a:r>
            <a:r>
              <a:rPr lang="en-US" sz="4400" b="1" dirty="0"/>
              <a:t>Shocking</a:t>
            </a:r>
            <a:r>
              <a:rPr lang="en-US" sz="4400" dirty="0"/>
              <a:t> Birth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37</a:t>
            </a:r>
            <a:r>
              <a:rPr lang="en-US" sz="4400" dirty="0"/>
              <a:t>) Who </a:t>
            </a:r>
            <a:r>
              <a:rPr lang="en-US" sz="4400" b="1" dirty="0"/>
              <a:t>God</a:t>
            </a:r>
            <a:r>
              <a:rPr lang="en-US" sz="4400" dirty="0"/>
              <a:t> </a:t>
            </a:r>
            <a:r>
              <a:rPr lang="en-US" sz="4400" b="1" dirty="0"/>
              <a:t>USES </a:t>
            </a:r>
            <a:r>
              <a:rPr lang="en-US" sz="4400" dirty="0"/>
              <a:t>-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b="1" dirty="0"/>
              <a:t>	Peter</a:t>
            </a:r>
            <a:r>
              <a:rPr lang="en-US" sz="4400" dirty="0"/>
              <a:t> the forgiven denier of Jesus; 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b="1" dirty="0"/>
              <a:t>	Apostles</a:t>
            </a:r>
            <a:r>
              <a:rPr lang="en-US" sz="4400" dirty="0"/>
              <a:t> only recently declared drunk.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spc="-90" dirty="0"/>
              <a:t>(</a:t>
            </a:r>
            <a:r>
              <a:rPr lang="en-US" sz="4400" b="1" spc="-90" dirty="0">
                <a:solidFill>
                  <a:srgbClr val="FF0000"/>
                </a:solidFill>
              </a:rPr>
              <a:t>38</a:t>
            </a:r>
            <a:r>
              <a:rPr lang="en-US" sz="4400" spc="-90" dirty="0"/>
              <a:t>) All </a:t>
            </a:r>
            <a:r>
              <a:rPr lang="en-US" sz="4400" b="1" spc="-90" dirty="0"/>
              <a:t>God</a:t>
            </a:r>
            <a:r>
              <a:rPr lang="en-US" sz="4400" spc="-90" dirty="0"/>
              <a:t> </a:t>
            </a:r>
            <a:r>
              <a:rPr lang="en-US" sz="4400" b="1" spc="-90" dirty="0"/>
              <a:t>DOES</a:t>
            </a:r>
            <a:r>
              <a:rPr lang="en-US" sz="4400" spc="-90" dirty="0"/>
              <a:t> - </a:t>
            </a:r>
            <a:r>
              <a:rPr lang="en-US" sz="4400" b="1" spc="-90" dirty="0"/>
              <a:t>convicts</a:t>
            </a:r>
            <a:r>
              <a:rPr lang="en-US" sz="4400" spc="-90" dirty="0"/>
              <a:t>; </a:t>
            </a:r>
            <a:r>
              <a:rPr lang="en-US" sz="4400" b="1" spc="-90" dirty="0"/>
              <a:t>pardons</a:t>
            </a:r>
            <a:r>
              <a:rPr lang="en-US" sz="4400" spc="-90" dirty="0"/>
              <a:t>; </a:t>
            </a:r>
            <a:r>
              <a:rPr lang="en-US" sz="4400" b="1" spc="-90" dirty="0"/>
              <a:t>invests</a:t>
            </a:r>
            <a:endParaRPr lang="en-US" sz="4400" spc="-90" dirty="0"/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39</a:t>
            </a:r>
            <a:r>
              <a:rPr lang="en-US" sz="4400" dirty="0"/>
              <a:t>) Who </a:t>
            </a:r>
            <a:r>
              <a:rPr lang="en-US" sz="4400" b="1" dirty="0"/>
              <a:t>God</a:t>
            </a:r>
            <a:r>
              <a:rPr lang="en-US" sz="4400" dirty="0"/>
              <a:t> </a:t>
            </a:r>
            <a:r>
              <a:rPr lang="en-US" sz="4400" b="1" dirty="0"/>
              <a:t>INCLUDES </a:t>
            </a:r>
            <a:r>
              <a:rPr lang="en-US" sz="4400" dirty="0"/>
              <a:t>- </a:t>
            </a:r>
            <a:r>
              <a:rPr lang="en-US" sz="4400" i="1" dirty="0"/>
              <a:t>you</a:t>
            </a:r>
            <a:r>
              <a:rPr lang="en-US" sz="4400" dirty="0"/>
              <a:t> (</a:t>
            </a:r>
            <a:r>
              <a:rPr lang="en-US" sz="4400" b="1" dirty="0"/>
              <a:t>Jews</a:t>
            </a:r>
            <a:r>
              <a:rPr lang="en-US" sz="4400" dirty="0"/>
              <a:t> see </a:t>
            </a:r>
            <a:r>
              <a:rPr lang="en-US" sz="4400" b="1" dirty="0">
                <a:solidFill>
                  <a:srgbClr val="FF0000"/>
                </a:solidFill>
              </a:rPr>
              <a:t>36</a:t>
            </a:r>
            <a:r>
              <a:rPr lang="en-US" sz="4400" dirty="0"/>
              <a:t>);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i="1" dirty="0"/>
              <a:t>	those afar off </a:t>
            </a:r>
            <a:r>
              <a:rPr lang="en-US" sz="4400" dirty="0"/>
              <a:t>(</a:t>
            </a:r>
            <a:r>
              <a:rPr lang="en-US" sz="4400" b="1" dirty="0"/>
              <a:t>Gentiles</a:t>
            </a:r>
            <a:r>
              <a:rPr lang="en-US" sz="4400" dirty="0"/>
              <a:t> - </a:t>
            </a:r>
            <a:r>
              <a:rPr lang="en-US" sz="4400" b="1" dirty="0">
                <a:solidFill>
                  <a:srgbClr val="FF0000"/>
                </a:solidFill>
              </a:rPr>
              <a:t>Acts 10:45</a:t>
            </a:r>
            <a:r>
              <a:rPr lang="en-US" sz="4400" dirty="0"/>
              <a:t>).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41</a:t>
            </a:r>
            <a:r>
              <a:rPr lang="en-US" sz="4400" dirty="0"/>
              <a:t>) How many </a:t>
            </a:r>
            <a:r>
              <a:rPr lang="en-US" sz="4400" b="1" dirty="0"/>
              <a:t>God</a:t>
            </a:r>
            <a:r>
              <a:rPr lang="en-US" sz="4400" dirty="0"/>
              <a:t> </a:t>
            </a:r>
            <a:r>
              <a:rPr lang="en-US" sz="4400" b="1" dirty="0"/>
              <a:t>ADDS </a:t>
            </a:r>
            <a:r>
              <a:rPr lang="en-US" sz="4400" dirty="0"/>
              <a:t>- </a:t>
            </a:r>
            <a:r>
              <a:rPr lang="en-US" sz="4400" b="1" dirty="0"/>
              <a:t>3,000 </a:t>
            </a:r>
          </a:p>
          <a:p>
            <a:pPr algn="l">
              <a:spcBef>
                <a:spcPts val="600"/>
              </a:spcBef>
              <a:tabLst>
                <a:tab pos="466725" algn="l"/>
              </a:tabLst>
            </a:pPr>
            <a:r>
              <a:rPr lang="en-US" sz="4400" b="1" dirty="0"/>
              <a:t>	</a:t>
            </a:r>
            <a:r>
              <a:rPr lang="en-US" sz="4400" dirty="0"/>
              <a:t>(+120 </a:t>
            </a:r>
            <a:r>
              <a:rPr lang="en-US" sz="4400" b="1" dirty="0">
                <a:solidFill>
                  <a:srgbClr val="FF0000"/>
                </a:solidFill>
              </a:rPr>
              <a:t>Acts 1:15</a:t>
            </a:r>
            <a:r>
              <a:rPr lang="en-US" sz="4400" dirty="0"/>
              <a:t>)</a:t>
            </a:r>
          </a:p>
          <a:p>
            <a:pPr algn="l">
              <a:tabLst>
                <a:tab pos="466725" algn="l"/>
              </a:tabLs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58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681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</cp:revision>
  <dcterms:created xsi:type="dcterms:W3CDTF">2025-01-17T23:37:08Z</dcterms:created>
  <dcterms:modified xsi:type="dcterms:W3CDTF">2025-01-19T17:07:39Z</dcterms:modified>
</cp:coreProperties>
</file>