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57" r:id="rId3"/>
    <p:sldId id="323" r:id="rId4"/>
    <p:sldId id="261" r:id="rId5"/>
    <p:sldId id="364" r:id="rId6"/>
    <p:sldId id="418" r:id="rId7"/>
    <p:sldId id="419" r:id="rId8"/>
    <p:sldId id="391" r:id="rId9"/>
    <p:sldId id="412" r:id="rId10"/>
    <p:sldId id="370" r:id="rId11"/>
    <p:sldId id="416" r:id="rId12"/>
    <p:sldId id="428" r:id="rId13"/>
    <p:sldId id="256" r:id="rId14"/>
    <p:sldId id="431" r:id="rId15"/>
    <p:sldId id="257" r:id="rId16"/>
    <p:sldId id="432" r:id="rId17"/>
    <p:sldId id="434" r:id="rId18"/>
    <p:sldId id="433" r:id="rId19"/>
    <p:sldId id="436" r:id="rId20"/>
    <p:sldId id="376" r:id="rId21"/>
    <p:sldId id="4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Depue" userId="ce8b122cf7b10dd2" providerId="LiveId" clId="{8B5A18D6-1F00-432B-A5BD-0C1C6EB1C963}"/>
    <pc:docChg chg="custSel addSld delSld modSld sldOrd">
      <pc:chgData name="James Depue" userId="ce8b122cf7b10dd2" providerId="LiveId" clId="{8B5A18D6-1F00-432B-A5BD-0C1C6EB1C963}" dt="2024-12-02T22:32:24.838" v="3830" actId="47"/>
      <pc:docMkLst>
        <pc:docMk/>
      </pc:docMkLst>
      <pc:sldChg chg="delSp modSp new mod modAnim">
        <pc:chgData name="James Depue" userId="ce8b122cf7b10dd2" providerId="LiveId" clId="{8B5A18D6-1F00-432B-A5BD-0C1C6EB1C963}" dt="2024-12-01T08:59:54.939" v="3760" actId="20577"/>
        <pc:sldMkLst>
          <pc:docMk/>
          <pc:sldMk cId="2919865019" sldId="256"/>
        </pc:sldMkLst>
        <pc:spChg chg="mod">
          <ac:chgData name="James Depue" userId="ce8b122cf7b10dd2" providerId="LiveId" clId="{8B5A18D6-1F00-432B-A5BD-0C1C6EB1C963}" dt="2024-12-01T08:59:54.939" v="3760" actId="20577"/>
          <ac:spMkLst>
            <pc:docMk/>
            <pc:sldMk cId="2919865019" sldId="256"/>
            <ac:spMk id="3" creationId="{BE59179C-14E7-FDE6-FBA9-E568FE9C58D3}"/>
          </ac:spMkLst>
        </pc:spChg>
      </pc:sldChg>
      <pc:sldChg chg="modSp add mod">
        <pc:chgData name="James Depue" userId="ce8b122cf7b10dd2" providerId="LiveId" clId="{8B5A18D6-1F00-432B-A5BD-0C1C6EB1C963}" dt="2024-12-01T09:01:45.520" v="3762" actId="113"/>
        <pc:sldMkLst>
          <pc:docMk/>
          <pc:sldMk cId="2134864261" sldId="257"/>
        </pc:sldMkLst>
        <pc:spChg chg="mod">
          <ac:chgData name="James Depue" userId="ce8b122cf7b10dd2" providerId="LiveId" clId="{8B5A18D6-1F00-432B-A5BD-0C1C6EB1C963}" dt="2024-12-01T09:01:45.520" v="3762" actId="113"/>
          <ac:spMkLst>
            <pc:docMk/>
            <pc:sldMk cId="2134864261" sldId="257"/>
            <ac:spMk id="3" creationId="{727E390E-C699-242B-9EF7-1FD6C2B13CD4}"/>
          </ac:spMkLst>
        </pc:spChg>
      </pc:sldChg>
      <pc:sldChg chg="modSp add del mod ord">
        <pc:chgData name="James Depue" userId="ce8b122cf7b10dd2" providerId="LiveId" clId="{8B5A18D6-1F00-432B-A5BD-0C1C6EB1C963}" dt="2024-12-01T09:15:29.277" v="3777" actId="47"/>
        <pc:sldMkLst>
          <pc:docMk/>
          <pc:sldMk cId="2836518641" sldId="258"/>
        </pc:sldMkLst>
      </pc:sldChg>
      <pc:sldChg chg="add del">
        <pc:chgData name="James Depue" userId="ce8b122cf7b10dd2" providerId="LiveId" clId="{8B5A18D6-1F00-432B-A5BD-0C1C6EB1C963}" dt="2024-12-01T09:26:01.532" v="3820" actId="47"/>
        <pc:sldMkLst>
          <pc:docMk/>
          <pc:sldMk cId="2939282869" sldId="259"/>
        </pc:sldMkLst>
      </pc:sldChg>
      <pc:sldChg chg="add del">
        <pc:chgData name="James Depue" userId="ce8b122cf7b10dd2" providerId="LiveId" clId="{8B5A18D6-1F00-432B-A5BD-0C1C6EB1C963}" dt="2024-12-02T22:32:20.725" v="3828" actId="47"/>
        <pc:sldMkLst>
          <pc:docMk/>
          <pc:sldMk cId="1528338696" sldId="260"/>
        </pc:sldMkLst>
      </pc:sldChg>
      <pc:sldChg chg="modSp add modAnim">
        <pc:chgData name="James Depue" userId="ce8b122cf7b10dd2" providerId="LiveId" clId="{8B5A18D6-1F00-432B-A5BD-0C1C6EB1C963}" dt="2024-11-30T21:13:23.708" v="1638" actId="207"/>
        <pc:sldMkLst>
          <pc:docMk/>
          <pc:sldMk cId="4249560958" sldId="261"/>
        </pc:sldMkLst>
        <pc:spChg chg="mod">
          <ac:chgData name="James Depue" userId="ce8b122cf7b10dd2" providerId="LiveId" clId="{8B5A18D6-1F00-432B-A5BD-0C1C6EB1C963}" dt="2024-11-30T21:13:23.708" v="1638" actId="207"/>
          <ac:spMkLst>
            <pc:docMk/>
            <pc:sldMk cId="4249560958" sldId="261"/>
            <ac:spMk id="3" creationId="{FA3B3EFC-31D3-843B-A072-B0819C1E9157}"/>
          </ac:spMkLst>
        </pc:spChg>
      </pc:sldChg>
      <pc:sldChg chg="add del">
        <pc:chgData name="James Depue" userId="ce8b122cf7b10dd2" providerId="LiveId" clId="{8B5A18D6-1F00-432B-A5BD-0C1C6EB1C963}" dt="2024-12-01T09:26:02.377" v="3821" actId="47"/>
        <pc:sldMkLst>
          <pc:docMk/>
          <pc:sldMk cId="3966043859" sldId="262"/>
        </pc:sldMkLst>
      </pc:sldChg>
      <pc:sldChg chg="add del">
        <pc:chgData name="James Depue" userId="ce8b122cf7b10dd2" providerId="LiveId" clId="{8B5A18D6-1F00-432B-A5BD-0C1C6EB1C963}" dt="2024-12-02T22:32:21.407" v="3829" actId="47"/>
        <pc:sldMkLst>
          <pc:docMk/>
          <pc:sldMk cId="1681660117" sldId="263"/>
        </pc:sldMkLst>
      </pc:sldChg>
      <pc:sldChg chg="add del">
        <pc:chgData name="James Depue" userId="ce8b122cf7b10dd2" providerId="LiveId" clId="{8B5A18D6-1F00-432B-A5BD-0C1C6EB1C963}" dt="2024-12-02T22:31:47.376" v="3822" actId="47"/>
        <pc:sldMkLst>
          <pc:docMk/>
          <pc:sldMk cId="2218674907" sldId="266"/>
        </pc:sldMkLst>
      </pc:sldChg>
      <pc:sldChg chg="modSp add mod">
        <pc:chgData name="James Depue" userId="ce8b122cf7b10dd2" providerId="LiveId" clId="{8B5A18D6-1F00-432B-A5BD-0C1C6EB1C963}" dt="2024-11-30T23:07:55.330" v="2033" actId="1076"/>
        <pc:sldMkLst>
          <pc:docMk/>
          <pc:sldMk cId="3925454426" sldId="323"/>
        </pc:sldMkLst>
        <pc:spChg chg="mod">
          <ac:chgData name="James Depue" userId="ce8b122cf7b10dd2" providerId="LiveId" clId="{8B5A18D6-1F00-432B-A5BD-0C1C6EB1C963}" dt="2024-11-30T23:07:55.330" v="2033" actId="1076"/>
          <ac:spMkLst>
            <pc:docMk/>
            <pc:sldMk cId="3925454426" sldId="323"/>
            <ac:spMk id="2" creationId="{B8B9051A-0CEA-1C1B-91D1-54F536CF0583}"/>
          </ac:spMkLst>
        </pc:spChg>
      </pc:sldChg>
      <pc:sldChg chg="modSp add mod">
        <pc:chgData name="James Depue" userId="ce8b122cf7b10dd2" providerId="LiveId" clId="{8B5A18D6-1F00-432B-A5BD-0C1C6EB1C963}" dt="2024-11-30T23:06:26.575" v="2008" actId="255"/>
        <pc:sldMkLst>
          <pc:docMk/>
          <pc:sldMk cId="1732932056" sldId="357"/>
        </pc:sldMkLst>
        <pc:spChg chg="mod">
          <ac:chgData name="James Depue" userId="ce8b122cf7b10dd2" providerId="LiveId" clId="{8B5A18D6-1F00-432B-A5BD-0C1C6EB1C963}" dt="2024-11-30T23:06:26.575" v="2008" actId="255"/>
          <ac:spMkLst>
            <pc:docMk/>
            <pc:sldMk cId="1732932056" sldId="357"/>
            <ac:spMk id="3" creationId="{D46D65E5-1D3D-F742-B59D-B448E82889A5}"/>
          </ac:spMkLst>
        </pc:spChg>
      </pc:sldChg>
      <pc:sldChg chg="add del ord">
        <pc:chgData name="James Depue" userId="ce8b122cf7b10dd2" providerId="LiveId" clId="{8B5A18D6-1F00-432B-A5BD-0C1C6EB1C963}" dt="2024-12-02T22:32:24.838" v="3830" actId="47"/>
        <pc:sldMkLst>
          <pc:docMk/>
          <pc:sldMk cId="1762985097" sldId="363"/>
        </pc:sldMkLst>
      </pc:sldChg>
      <pc:sldChg chg="modSp add mod">
        <pc:chgData name="James Depue" userId="ce8b122cf7b10dd2" providerId="LiveId" clId="{8B5A18D6-1F00-432B-A5BD-0C1C6EB1C963}" dt="2024-11-30T21:13:30.685" v="1639" actId="207"/>
        <pc:sldMkLst>
          <pc:docMk/>
          <pc:sldMk cId="897621990" sldId="364"/>
        </pc:sldMkLst>
        <pc:spChg chg="mod">
          <ac:chgData name="James Depue" userId="ce8b122cf7b10dd2" providerId="LiveId" clId="{8B5A18D6-1F00-432B-A5BD-0C1C6EB1C963}" dt="2024-11-30T21:13:30.685" v="1639" actId="207"/>
          <ac:spMkLst>
            <pc:docMk/>
            <pc:sldMk cId="897621990" sldId="364"/>
            <ac:spMk id="3" creationId="{D46D65E5-1D3D-F742-B59D-B448E82889A5}"/>
          </ac:spMkLst>
        </pc:spChg>
      </pc:sldChg>
      <pc:sldChg chg="modSp add modAnim">
        <pc:chgData name="James Depue" userId="ce8b122cf7b10dd2" providerId="LiveId" clId="{8B5A18D6-1F00-432B-A5BD-0C1C6EB1C963}" dt="2024-12-01T08:58:14.682" v="3749" actId="6559"/>
        <pc:sldMkLst>
          <pc:docMk/>
          <pc:sldMk cId="1365759885" sldId="370"/>
        </pc:sldMkLst>
        <pc:spChg chg="mod">
          <ac:chgData name="James Depue" userId="ce8b122cf7b10dd2" providerId="LiveId" clId="{8B5A18D6-1F00-432B-A5BD-0C1C6EB1C963}" dt="2024-12-01T08:58:14.682" v="3749" actId="6559"/>
          <ac:spMkLst>
            <pc:docMk/>
            <pc:sldMk cId="1365759885" sldId="370"/>
            <ac:spMk id="3" creationId="{CF3CBF31-89B1-D66C-6782-711411605F74}"/>
          </ac:spMkLst>
        </pc:spChg>
      </pc:sldChg>
      <pc:sldChg chg="add">
        <pc:chgData name="James Depue" userId="ce8b122cf7b10dd2" providerId="LiveId" clId="{8B5A18D6-1F00-432B-A5BD-0C1C6EB1C963}" dt="2024-12-01T09:24:15.761" v="3817"/>
        <pc:sldMkLst>
          <pc:docMk/>
          <pc:sldMk cId="3331682155" sldId="376"/>
        </pc:sldMkLst>
      </pc:sldChg>
      <pc:sldChg chg="addSp delSp modSp add del mod">
        <pc:chgData name="James Depue" userId="ce8b122cf7b10dd2" providerId="LiveId" clId="{8B5A18D6-1F00-432B-A5BD-0C1C6EB1C963}" dt="2024-11-29T16:04:05.527" v="764" actId="47"/>
        <pc:sldMkLst>
          <pc:docMk/>
          <pc:sldMk cId="1769573951" sldId="385"/>
        </pc:sldMkLst>
      </pc:sldChg>
      <pc:sldChg chg="modSp add del mod">
        <pc:chgData name="James Depue" userId="ce8b122cf7b10dd2" providerId="LiveId" clId="{8B5A18D6-1F00-432B-A5BD-0C1C6EB1C963}" dt="2024-11-30T23:06:07.889" v="2007" actId="47"/>
        <pc:sldMkLst>
          <pc:docMk/>
          <pc:sldMk cId="2421671257" sldId="386"/>
        </pc:sldMkLst>
      </pc:sldChg>
      <pc:sldChg chg="modSp add mod">
        <pc:chgData name="James Depue" userId="ce8b122cf7b10dd2" providerId="LiveId" clId="{8B5A18D6-1F00-432B-A5BD-0C1C6EB1C963}" dt="2024-11-30T23:05:48.931" v="2003" actId="1036"/>
        <pc:sldMkLst>
          <pc:docMk/>
          <pc:sldMk cId="3657036587" sldId="387"/>
        </pc:sldMkLst>
        <pc:spChg chg="mod">
          <ac:chgData name="James Depue" userId="ce8b122cf7b10dd2" providerId="LiveId" clId="{8B5A18D6-1F00-432B-A5BD-0C1C6EB1C963}" dt="2024-11-30T23:05:48.931" v="2003" actId="1036"/>
          <ac:spMkLst>
            <pc:docMk/>
            <pc:sldMk cId="3657036587" sldId="387"/>
            <ac:spMk id="7" creationId="{CB94A5FC-3880-A584-CDB0-98B1B1C5ED59}"/>
          </ac:spMkLst>
        </pc:spChg>
      </pc:sldChg>
      <pc:sldChg chg="modSp add del">
        <pc:chgData name="James Depue" userId="ce8b122cf7b10dd2" providerId="LiveId" clId="{8B5A18D6-1F00-432B-A5BD-0C1C6EB1C963}" dt="2024-11-30T23:08:53.560" v="2034" actId="47"/>
        <pc:sldMkLst>
          <pc:docMk/>
          <pc:sldMk cId="2256080188" sldId="388"/>
        </pc:sldMkLst>
      </pc:sldChg>
      <pc:sldChg chg="modSp add mod">
        <pc:chgData name="James Depue" userId="ce8b122cf7b10dd2" providerId="LiveId" clId="{8B5A18D6-1F00-432B-A5BD-0C1C6EB1C963}" dt="2024-11-30T21:29:08.161" v="1993" actId="20577"/>
        <pc:sldMkLst>
          <pc:docMk/>
          <pc:sldMk cId="2165708203" sldId="391"/>
        </pc:sldMkLst>
        <pc:spChg chg="mod">
          <ac:chgData name="James Depue" userId="ce8b122cf7b10dd2" providerId="LiveId" clId="{8B5A18D6-1F00-432B-A5BD-0C1C6EB1C963}" dt="2024-11-30T21:29:08.161" v="1993" actId="20577"/>
          <ac:spMkLst>
            <pc:docMk/>
            <pc:sldMk cId="2165708203" sldId="391"/>
            <ac:spMk id="3" creationId="{5341756D-554D-C92C-E503-FF723EEC34B6}"/>
          </ac:spMkLst>
        </pc:spChg>
      </pc:sldChg>
      <pc:sldChg chg="modSp add modAnim">
        <pc:chgData name="James Depue" userId="ce8b122cf7b10dd2" providerId="LiveId" clId="{8B5A18D6-1F00-432B-A5BD-0C1C6EB1C963}" dt="2024-11-30T23:10:55.664" v="2038" actId="20577"/>
        <pc:sldMkLst>
          <pc:docMk/>
          <pc:sldMk cId="2425277442" sldId="412"/>
        </pc:sldMkLst>
        <pc:spChg chg="mod">
          <ac:chgData name="James Depue" userId="ce8b122cf7b10dd2" providerId="LiveId" clId="{8B5A18D6-1F00-432B-A5BD-0C1C6EB1C963}" dt="2024-11-30T23:10:55.664" v="2038" actId="20577"/>
          <ac:spMkLst>
            <pc:docMk/>
            <pc:sldMk cId="2425277442" sldId="412"/>
            <ac:spMk id="3" creationId="{61CAE640-9959-4DE7-90B8-BA4FEF10191C}"/>
          </ac:spMkLst>
        </pc:spChg>
      </pc:sldChg>
      <pc:sldChg chg="add">
        <pc:chgData name="James Depue" userId="ce8b122cf7b10dd2" providerId="LiveId" clId="{8B5A18D6-1F00-432B-A5BD-0C1C6EB1C963}" dt="2024-12-01T09:11:24.146" v="3775"/>
        <pc:sldMkLst>
          <pc:docMk/>
          <pc:sldMk cId="2242280243" sldId="413"/>
        </pc:sldMkLst>
      </pc:sldChg>
      <pc:sldChg chg="modSp add mod">
        <pc:chgData name="James Depue" userId="ce8b122cf7b10dd2" providerId="LiveId" clId="{8B5A18D6-1F00-432B-A5BD-0C1C6EB1C963}" dt="2024-11-30T21:14:22.028" v="1645" actId="207"/>
        <pc:sldMkLst>
          <pc:docMk/>
          <pc:sldMk cId="754013133" sldId="416"/>
        </pc:sldMkLst>
        <pc:spChg chg="mod">
          <ac:chgData name="James Depue" userId="ce8b122cf7b10dd2" providerId="LiveId" clId="{8B5A18D6-1F00-432B-A5BD-0C1C6EB1C963}" dt="2024-11-30T21:14:22.028" v="1645" actId="207"/>
          <ac:spMkLst>
            <pc:docMk/>
            <pc:sldMk cId="754013133" sldId="416"/>
            <ac:spMk id="3" creationId="{53BFD5B5-16D4-A619-8B2B-B1FE03C8467E}"/>
          </ac:spMkLst>
        </pc:spChg>
      </pc:sldChg>
      <pc:sldChg chg="modSp add mod modAnim">
        <pc:chgData name="James Depue" userId="ce8b122cf7b10dd2" providerId="LiveId" clId="{8B5A18D6-1F00-432B-A5BD-0C1C6EB1C963}" dt="2024-11-30T21:13:46.226" v="1640" actId="207"/>
        <pc:sldMkLst>
          <pc:docMk/>
          <pc:sldMk cId="822914706" sldId="418"/>
        </pc:sldMkLst>
        <pc:spChg chg="mod">
          <ac:chgData name="James Depue" userId="ce8b122cf7b10dd2" providerId="LiveId" clId="{8B5A18D6-1F00-432B-A5BD-0C1C6EB1C963}" dt="2024-11-30T21:13:46.226" v="1640" actId="207"/>
          <ac:spMkLst>
            <pc:docMk/>
            <pc:sldMk cId="822914706" sldId="418"/>
            <ac:spMk id="3" creationId="{D9F1B9FD-05F8-4ED1-9A68-A022B125408C}"/>
          </ac:spMkLst>
        </pc:spChg>
      </pc:sldChg>
      <pc:sldChg chg="modSp add">
        <pc:chgData name="James Depue" userId="ce8b122cf7b10dd2" providerId="LiveId" clId="{8B5A18D6-1F00-432B-A5BD-0C1C6EB1C963}" dt="2024-11-30T21:13:52.443" v="1641" actId="207"/>
        <pc:sldMkLst>
          <pc:docMk/>
          <pc:sldMk cId="1625399591" sldId="419"/>
        </pc:sldMkLst>
        <pc:spChg chg="mod">
          <ac:chgData name="James Depue" userId="ce8b122cf7b10dd2" providerId="LiveId" clId="{8B5A18D6-1F00-432B-A5BD-0C1C6EB1C963}" dt="2024-11-30T21:13:52.443" v="1641" actId="207"/>
          <ac:spMkLst>
            <pc:docMk/>
            <pc:sldMk cId="1625399591" sldId="419"/>
            <ac:spMk id="3" creationId="{0C9C95D8-2B42-A57E-3C6A-B10F742372AF}"/>
          </ac:spMkLst>
        </pc:spChg>
      </pc:sldChg>
      <pc:sldChg chg="delSp modSp add mod modAnim">
        <pc:chgData name="James Depue" userId="ce8b122cf7b10dd2" providerId="LiveId" clId="{8B5A18D6-1F00-432B-A5BD-0C1C6EB1C963}" dt="2024-11-30T21:22:19.226" v="1822" actId="6559"/>
        <pc:sldMkLst>
          <pc:docMk/>
          <pc:sldMk cId="4134193765" sldId="428"/>
        </pc:sldMkLst>
        <pc:spChg chg="mod">
          <ac:chgData name="James Depue" userId="ce8b122cf7b10dd2" providerId="LiveId" clId="{8B5A18D6-1F00-432B-A5BD-0C1C6EB1C963}" dt="2024-11-30T21:22:19.226" v="1822" actId="6559"/>
          <ac:spMkLst>
            <pc:docMk/>
            <pc:sldMk cId="4134193765" sldId="428"/>
            <ac:spMk id="3" creationId="{D9F1B9FD-05F8-4ED1-9A68-A022B125408C}"/>
          </ac:spMkLst>
        </pc:spChg>
      </pc:sldChg>
      <pc:sldChg chg="add del ord">
        <pc:chgData name="James Depue" userId="ce8b122cf7b10dd2" providerId="LiveId" clId="{8B5A18D6-1F00-432B-A5BD-0C1C6EB1C963}" dt="2024-12-02T22:31:47.958" v="3823" actId="47"/>
        <pc:sldMkLst>
          <pc:docMk/>
          <pc:sldMk cId="2343219354" sldId="429"/>
        </pc:sldMkLst>
      </pc:sldChg>
      <pc:sldChg chg="modSp add del mod modAnim">
        <pc:chgData name="James Depue" userId="ce8b122cf7b10dd2" providerId="LiveId" clId="{8B5A18D6-1F00-432B-A5BD-0C1C6EB1C963}" dt="2024-12-01T00:13:59.316" v="2746" actId="47"/>
        <pc:sldMkLst>
          <pc:docMk/>
          <pc:sldMk cId="1395871081" sldId="430"/>
        </pc:sldMkLst>
        <pc:spChg chg="mod">
          <ac:chgData name="James Depue" userId="ce8b122cf7b10dd2" providerId="LiveId" clId="{8B5A18D6-1F00-432B-A5BD-0C1C6EB1C963}" dt="2024-12-01T00:09:22.687" v="2687" actId="21"/>
          <ac:spMkLst>
            <pc:docMk/>
            <pc:sldMk cId="1395871081" sldId="430"/>
            <ac:spMk id="3" creationId="{129747B3-E93E-F388-00FD-168FFA2E10E2}"/>
          </ac:spMkLst>
        </pc:spChg>
      </pc:sldChg>
      <pc:sldChg chg="modSp add">
        <pc:chgData name="James Depue" userId="ce8b122cf7b10dd2" providerId="LiveId" clId="{8B5A18D6-1F00-432B-A5BD-0C1C6EB1C963}" dt="2024-12-01T00:13:33.766" v="2745" actId="207"/>
        <pc:sldMkLst>
          <pc:docMk/>
          <pc:sldMk cId="999234430" sldId="431"/>
        </pc:sldMkLst>
        <pc:spChg chg="mod">
          <ac:chgData name="James Depue" userId="ce8b122cf7b10dd2" providerId="LiveId" clId="{8B5A18D6-1F00-432B-A5BD-0C1C6EB1C963}" dt="2024-12-01T00:13:33.766" v="2745" actId="207"/>
          <ac:spMkLst>
            <pc:docMk/>
            <pc:sldMk cId="999234430" sldId="431"/>
            <ac:spMk id="3" creationId="{2F70555A-3B48-B901-B7C8-B51610558805}"/>
          </ac:spMkLst>
        </pc:spChg>
      </pc:sldChg>
      <pc:sldChg chg="modSp add modAnim">
        <pc:chgData name="James Depue" userId="ce8b122cf7b10dd2" providerId="LiveId" clId="{8B5A18D6-1F00-432B-A5BD-0C1C6EB1C963}" dt="2024-12-01T09:02:04.111" v="3766" actId="5793"/>
        <pc:sldMkLst>
          <pc:docMk/>
          <pc:sldMk cId="3716686390" sldId="432"/>
        </pc:sldMkLst>
        <pc:spChg chg="mod">
          <ac:chgData name="James Depue" userId="ce8b122cf7b10dd2" providerId="LiveId" clId="{8B5A18D6-1F00-432B-A5BD-0C1C6EB1C963}" dt="2024-12-01T09:02:04.111" v="3766" actId="5793"/>
          <ac:spMkLst>
            <pc:docMk/>
            <pc:sldMk cId="3716686390" sldId="432"/>
            <ac:spMk id="3" creationId="{60B6BA66-3B11-5697-8052-A5024C72C27E}"/>
          </ac:spMkLst>
        </pc:spChg>
      </pc:sldChg>
      <pc:sldChg chg="modSp add mod modAnim">
        <pc:chgData name="James Depue" userId="ce8b122cf7b10dd2" providerId="LiveId" clId="{8B5A18D6-1F00-432B-A5BD-0C1C6EB1C963}" dt="2024-12-01T01:03:49.568" v="3737" actId="114"/>
        <pc:sldMkLst>
          <pc:docMk/>
          <pc:sldMk cId="1363192117" sldId="433"/>
        </pc:sldMkLst>
        <pc:spChg chg="mod">
          <ac:chgData name="James Depue" userId="ce8b122cf7b10dd2" providerId="LiveId" clId="{8B5A18D6-1F00-432B-A5BD-0C1C6EB1C963}" dt="2024-12-01T01:03:49.568" v="3737" actId="114"/>
          <ac:spMkLst>
            <pc:docMk/>
            <pc:sldMk cId="1363192117" sldId="433"/>
            <ac:spMk id="3" creationId="{2737BEA3-1F07-E8A1-F469-64AD3FDF138C}"/>
          </ac:spMkLst>
        </pc:spChg>
      </pc:sldChg>
      <pc:sldChg chg="modSp add mod modAnim">
        <pc:chgData name="James Depue" userId="ce8b122cf7b10dd2" providerId="LiveId" clId="{8B5A18D6-1F00-432B-A5BD-0C1C6EB1C963}" dt="2024-12-01T09:06:05.630" v="3769" actId="20577"/>
        <pc:sldMkLst>
          <pc:docMk/>
          <pc:sldMk cId="2542061991" sldId="434"/>
        </pc:sldMkLst>
        <pc:spChg chg="mod">
          <ac:chgData name="James Depue" userId="ce8b122cf7b10dd2" providerId="LiveId" clId="{8B5A18D6-1F00-432B-A5BD-0C1C6EB1C963}" dt="2024-12-01T09:06:05.630" v="3769" actId="20577"/>
          <ac:spMkLst>
            <pc:docMk/>
            <pc:sldMk cId="2542061991" sldId="434"/>
            <ac:spMk id="3" creationId="{B9F878BD-EB60-FA7E-4C4F-7F1208E3626E}"/>
          </ac:spMkLst>
        </pc:spChg>
      </pc:sldChg>
      <pc:sldChg chg="modSp add del">
        <pc:chgData name="James Depue" userId="ce8b122cf7b10dd2" providerId="LiveId" clId="{8B5A18D6-1F00-432B-A5BD-0C1C6EB1C963}" dt="2024-12-02T22:32:16.480" v="3824" actId="47"/>
        <pc:sldMkLst>
          <pc:docMk/>
          <pc:sldMk cId="2471672208" sldId="435"/>
        </pc:sldMkLst>
        <pc:spChg chg="mod">
          <ac:chgData name="James Depue" userId="ce8b122cf7b10dd2" providerId="LiveId" clId="{8B5A18D6-1F00-432B-A5BD-0C1C6EB1C963}" dt="2024-12-01T08:56:28.731" v="3744" actId="20577"/>
          <ac:spMkLst>
            <pc:docMk/>
            <pc:sldMk cId="2471672208" sldId="435"/>
            <ac:spMk id="3" creationId="{6E88F81B-00B4-7CBC-6354-C5E1ED24F8ED}"/>
          </ac:spMkLst>
        </pc:spChg>
      </pc:sldChg>
      <pc:sldChg chg="modSp add mod ord">
        <pc:chgData name="James Depue" userId="ce8b122cf7b10dd2" providerId="LiveId" clId="{8B5A18D6-1F00-432B-A5BD-0C1C6EB1C963}" dt="2024-12-01T09:25:10.990" v="3819"/>
        <pc:sldMkLst>
          <pc:docMk/>
          <pc:sldMk cId="3536297890" sldId="436"/>
        </pc:sldMkLst>
        <pc:spChg chg="mod">
          <ac:chgData name="James Depue" userId="ce8b122cf7b10dd2" providerId="LiveId" clId="{8B5A18D6-1F00-432B-A5BD-0C1C6EB1C963}" dt="2024-12-01T09:09:04.200" v="3772" actId="6549"/>
          <ac:spMkLst>
            <pc:docMk/>
            <pc:sldMk cId="3536297890" sldId="436"/>
            <ac:spMk id="3" creationId="{A6514ED9-354F-72DD-BAD5-3B4EFE3FF07C}"/>
          </ac:spMkLst>
        </pc:spChg>
      </pc:sldChg>
      <pc:sldChg chg="add del">
        <pc:chgData name="James Depue" userId="ce8b122cf7b10dd2" providerId="LiveId" clId="{8B5A18D6-1F00-432B-A5BD-0C1C6EB1C963}" dt="2024-12-01T09:09:24.452" v="3774"/>
        <pc:sldMkLst>
          <pc:docMk/>
          <pc:sldMk cId="2894729" sldId="437"/>
        </pc:sldMkLst>
      </pc:sldChg>
      <pc:sldChg chg="modSp add del mod">
        <pc:chgData name="James Depue" userId="ce8b122cf7b10dd2" providerId="LiveId" clId="{8B5A18D6-1F00-432B-A5BD-0C1C6EB1C963}" dt="2024-12-02T22:32:17.581" v="3825" actId="47"/>
        <pc:sldMkLst>
          <pc:docMk/>
          <pc:sldMk cId="302345080" sldId="437"/>
        </pc:sldMkLst>
        <pc:spChg chg="mod">
          <ac:chgData name="James Depue" userId="ce8b122cf7b10dd2" providerId="LiveId" clId="{8B5A18D6-1F00-432B-A5BD-0C1C6EB1C963}" dt="2024-12-01T09:19:15.933" v="3811" actId="113"/>
          <ac:spMkLst>
            <pc:docMk/>
            <pc:sldMk cId="302345080" sldId="437"/>
            <ac:spMk id="3" creationId="{923F2DB4-90E2-70F9-3AE5-93D4E5426B83}"/>
          </ac:spMkLst>
        </pc:spChg>
      </pc:sldChg>
      <pc:sldChg chg="add del">
        <pc:chgData name="James Depue" userId="ce8b122cf7b10dd2" providerId="LiveId" clId="{8B5A18D6-1F00-432B-A5BD-0C1C6EB1C963}" dt="2024-12-02T22:32:18.490" v="3826" actId="47"/>
        <pc:sldMkLst>
          <pc:docMk/>
          <pc:sldMk cId="2725692724" sldId="438"/>
        </pc:sldMkLst>
      </pc:sldChg>
      <pc:sldChg chg="add del">
        <pc:chgData name="James Depue" userId="ce8b122cf7b10dd2" providerId="LiveId" clId="{8B5A18D6-1F00-432B-A5BD-0C1C6EB1C963}" dt="2024-12-01T09:19:56.473" v="3812" actId="47"/>
        <pc:sldMkLst>
          <pc:docMk/>
          <pc:sldMk cId="901235159" sldId="439"/>
        </pc:sldMkLst>
      </pc:sldChg>
      <pc:sldChg chg="add del ord">
        <pc:chgData name="James Depue" userId="ce8b122cf7b10dd2" providerId="LiveId" clId="{8B5A18D6-1F00-432B-A5BD-0C1C6EB1C963}" dt="2024-12-02T22:32:19.080" v="3827" actId="47"/>
        <pc:sldMkLst>
          <pc:docMk/>
          <pc:sldMk cId="4123096352" sldId="439"/>
        </pc:sldMkLst>
      </pc:sldChg>
      <pc:sldChg chg="add del">
        <pc:chgData name="James Depue" userId="ce8b122cf7b10dd2" providerId="LiveId" clId="{8B5A18D6-1F00-432B-A5BD-0C1C6EB1C963}" dt="2024-12-01T09:19:57.357" v="3813" actId="47"/>
        <pc:sldMkLst>
          <pc:docMk/>
          <pc:sldMk cId="901816589" sldId="44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5C38-EEFF-F98E-0300-AF30AD950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F76DC-11EB-2541-3C7E-C22DCFA17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70CF0-EE38-7865-BEDE-AD0E6B6E1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42ED-AE49-4330-BA40-52E694902E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31942-21A7-8A29-0447-8EC7F4574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A0B78-0495-F8D1-EB1C-35F762F8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311C-7F30-4DAC-917C-43E53AAE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CC63-2F38-0747-A585-CD133366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37137-2BB9-0685-E886-E8854ED1E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A0BBA-025B-0216-68CA-7F012852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42ED-AE49-4330-BA40-52E694902E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5582A-3099-F154-3CFE-927237C79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ADDA2-6D38-92A0-35A0-C68CB6CF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311C-7F30-4DAC-917C-43E53AAE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6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EE8689-AA03-A228-1DA6-7D2609BA9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F173D-1D3A-E237-4764-E8E994F60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7714A-A56C-86D0-5607-BA383061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42ED-AE49-4330-BA40-52E694902E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38F8-ECC4-D7BB-5546-A8E28F53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8C2C-A57F-95EF-A643-2A46AD6C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311C-7F30-4DAC-917C-43E53AAE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0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96A3-22A6-714A-96C6-1CA93BF0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933BE-D575-68C0-15D0-8880F0A24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FC5F2-576B-41CF-8F7D-4B6A079E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42ED-AE49-4330-BA40-52E694902E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1C8EA-FB88-3BAC-198D-3D802BC9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A0F4F-4675-2514-3C27-93DF1A01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311C-7F30-4DAC-917C-43E53AAE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1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7411-041F-BC74-67AB-75324143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46EA0-B4D0-EA12-8B29-383694F77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86E38-F4C0-14E7-8D74-DF3743A4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42ED-AE49-4330-BA40-52E694902E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42EB6-C64D-7AF4-65B8-15904975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46D9E-D42B-B0E7-9141-06EF6AFD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311C-7F30-4DAC-917C-43E53AAE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A831-39A5-4E7E-4B85-31416BFA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16F6F-640B-F76A-4E1F-A4BC98A52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0AD4A-45D3-F1C2-F830-49C28D61C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2876E-7171-3CEB-1DCE-C0BF178B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42ED-AE49-4330-BA40-52E694902E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8576D-D531-3818-5B9E-7DDA91DD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8520D-8C1C-BD7E-2872-C79A5C2A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311C-7F30-4DAC-917C-43E53AAE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47B4-8B70-04AB-997B-AC1A82E2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608B2-34F7-51EE-17A6-D763ABE1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29DFE-2FD6-8283-CE26-A4426CCF8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F77A7-AFB4-7C31-EBE4-55D08B877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6DE2D1-34B6-14FE-22B5-7642E0C8C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53BCE-5726-EAE1-F95A-5A24CCD7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42ED-AE49-4330-BA40-52E694902E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7C95B7-D8BB-D56C-9F45-FA9590AB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2DC1F-6186-A5EE-8E2F-8E47BED9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311C-7F30-4DAC-917C-43E53AAE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8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1027-9426-F54C-6335-A1E2EEED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68D70-FF3E-27ED-4AE6-F3E75AA9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42ED-AE49-4330-BA40-52E694902E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2BC74-AFA7-0932-523E-F1386637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3191-DB79-737A-395E-09A7D38A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311C-7F30-4DAC-917C-43E53AAE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9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E50556-280C-2754-1DC3-F6ADF7E4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42ED-AE49-4330-BA40-52E694902E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676D6-7731-5ED3-12A3-DEF8056A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24EA4-950D-3227-3FF0-149F7700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311C-7F30-4DAC-917C-43E53AAE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7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8A41-C2E3-D4D0-B68E-E20586F8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DCCC1-1476-1375-A982-7B1F7826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CFFF2-34B5-69FA-E667-1F6DF2426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D0ED4-3D65-C158-3434-F97FF741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42ED-AE49-4330-BA40-52E694902E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087EA-5202-1CFF-9AF1-AF2638B1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76183-6D52-F561-A2B0-83495553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311C-7F30-4DAC-917C-43E53AAE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3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A86D-47EE-252C-BB47-6065DB71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2BA5F-3D70-E709-553A-E4A6186FC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88327-2589-811B-31BD-DA19B0EB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D1D09-1C52-5EEF-E072-14845804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42ED-AE49-4330-BA40-52E694902E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82155-1CF3-25DE-AFCE-E3E343E7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FFC26-866D-9777-DCB1-ECCCE105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311C-7F30-4DAC-917C-43E53AAE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8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BA1F1-2F3B-C759-09C4-6B134F99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155B1-F653-4B35-DAC7-4C5477558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D87B-4235-5947-2425-7082572A4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42ED-AE49-4330-BA40-52E694902E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4A58A-0ACB-2EAB-9E12-3728C87CF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050B6-360E-CD5B-9A82-439E0247D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2311C-7F30-4DAC-917C-43E53AAE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CE854-E1F0-702B-B31C-339C11CAD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Nature Landscape River Green Tree HD Wallpaper">
            <a:extLst>
              <a:ext uri="{FF2B5EF4-FFF2-40B4-BE49-F238E27FC236}">
                <a16:creationId xmlns:a16="http://schemas.microsoft.com/office/drawing/2014/main" id="{56EACD76-5C11-5A04-BFA5-0DFF53BE7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/>
          <a:stretch/>
        </p:blipFill>
        <p:spPr bwMode="auto">
          <a:xfrm>
            <a:off x="66502" y="40524"/>
            <a:ext cx="12061767" cy="67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A6D5862-4F75-C949-7DA2-4C1BA5266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419099"/>
            <a:ext cx="10963275" cy="5972175"/>
          </a:xfrm>
        </p:spPr>
        <p:txBody>
          <a:bodyPr>
            <a:normAutofit/>
          </a:bodyPr>
          <a:lstStyle/>
          <a:p>
            <a:endParaRPr lang="en-US" sz="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230EF-B9B7-28DA-ED82-38FC13D33400}"/>
              </a:ext>
            </a:extLst>
          </p:cNvPr>
          <p:cNvSpPr txBox="1"/>
          <p:nvPr/>
        </p:nvSpPr>
        <p:spPr>
          <a:xfrm>
            <a:off x="3162530" y="258403"/>
            <a:ext cx="59278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Welcome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66F64-EB40-6B38-B7D1-68FC1F4E3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r="8029"/>
          <a:stretch/>
        </p:blipFill>
        <p:spPr bwMode="auto">
          <a:xfrm>
            <a:off x="9605000" y="2517581"/>
            <a:ext cx="2093778" cy="12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4A5FC-3880-A584-CDB0-98B1B1C5ED59}"/>
              </a:ext>
            </a:extLst>
          </p:cNvPr>
          <p:cNvSpPr txBox="1"/>
          <p:nvPr/>
        </p:nvSpPr>
        <p:spPr>
          <a:xfrm>
            <a:off x="3030071" y="5475762"/>
            <a:ext cx="679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Psalm 1:3  </a:t>
            </a:r>
            <a:r>
              <a:rPr lang="en-US" sz="3600" b="1" i="1" u="none" strike="noStrike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 will be like a tree </a:t>
            </a:r>
          </a:p>
          <a:p>
            <a:pPr algn="ctr"/>
            <a:r>
              <a:rPr lang="en-US" sz="3600" b="1" i="1" u="none" strike="noStrike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planted by the rivers of water.</a:t>
            </a:r>
            <a:endParaRPr lang="en-US" sz="36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3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3CBF31-89B1-D66C-6782-711411605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31" y="457199"/>
            <a:ext cx="10920046" cy="592601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AUGUST</a:t>
            </a:r>
            <a:r>
              <a:rPr lang="en-US" sz="4400" b="1" dirty="0"/>
              <a:t> - Books in God’s Library</a:t>
            </a:r>
          </a:p>
          <a:p>
            <a:endParaRPr lang="en-US" sz="1000" b="1" dirty="0"/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Book of the </a:t>
            </a:r>
            <a:r>
              <a:rPr lang="en-US" sz="3600" b="1" dirty="0"/>
              <a:t>LIVING </a:t>
            </a:r>
            <a:r>
              <a:rPr lang="en-US" sz="3600" dirty="0"/>
              <a:t>(</a:t>
            </a:r>
            <a:r>
              <a:rPr lang="en-US" sz="3600" b="1" dirty="0">
                <a:solidFill>
                  <a:srgbClr val="FF0000"/>
                </a:solidFill>
              </a:rPr>
              <a:t>Psalm 139:16</a:t>
            </a:r>
            <a:r>
              <a:rPr lang="en-US" sz="3600" dirty="0"/>
              <a:t>)</a:t>
            </a:r>
          </a:p>
          <a:p>
            <a:pPr algn="l">
              <a:spcBef>
                <a:spcPts val="0"/>
              </a:spcBef>
            </a:pPr>
            <a:r>
              <a:rPr lang="en-US" sz="3600" b="1" i="1" dirty="0"/>
              <a:t>	God’s “list” of all born &amp; even conceived.</a:t>
            </a:r>
            <a:endParaRPr lang="en-US" sz="3600" b="1" dirty="0">
              <a:sym typeface="Wingdings" panose="05000000000000000000" pitchFamily="2" charset="2"/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Book of Earth’s </a:t>
            </a:r>
            <a:r>
              <a:rPr lang="en-US" sz="3600" b="1" dirty="0"/>
              <a:t>JUDGEMENT </a:t>
            </a:r>
            <a:r>
              <a:rPr lang="en-US" sz="3600" dirty="0"/>
              <a:t>(</a:t>
            </a:r>
            <a:r>
              <a:rPr lang="en-US" sz="3600" b="1" dirty="0">
                <a:solidFill>
                  <a:srgbClr val="FF0000"/>
                </a:solidFill>
              </a:rPr>
              <a:t>Revelation 5:1-7</a:t>
            </a:r>
            <a:r>
              <a:rPr lang="en-US" sz="3600" dirty="0"/>
              <a:t>)</a:t>
            </a:r>
          </a:p>
          <a:p>
            <a:pPr algn="l">
              <a:spcBef>
                <a:spcPts val="0"/>
              </a:spcBef>
            </a:pPr>
            <a:r>
              <a:rPr lang="en-US" sz="3600" b="1" i="1" dirty="0"/>
              <a:t>	God’s costly plan to redeem fallen creation.</a:t>
            </a:r>
            <a:endParaRPr lang="en-US" sz="3600" b="1" dirty="0"/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Books of </a:t>
            </a:r>
            <a:r>
              <a:rPr lang="en-US" sz="3600" b="1" dirty="0"/>
              <a:t>WORKS </a:t>
            </a:r>
            <a:r>
              <a:rPr lang="en-US" sz="3600" dirty="0"/>
              <a:t>(</a:t>
            </a:r>
            <a:r>
              <a:rPr lang="en-US" sz="3600" b="1" dirty="0">
                <a:solidFill>
                  <a:srgbClr val="FF0000"/>
                </a:solidFill>
              </a:rPr>
              <a:t>Revelation 20:12</a:t>
            </a:r>
            <a:r>
              <a:rPr lang="en-US" sz="3600" dirty="0"/>
              <a:t>)</a:t>
            </a:r>
          </a:p>
          <a:p>
            <a:pPr lvl="1" algn="l">
              <a:spcBef>
                <a:spcPts val="0"/>
              </a:spcBef>
            </a:pPr>
            <a:r>
              <a:rPr lang="en-US" sz="3600" b="1" i="1" dirty="0"/>
              <a:t>	</a:t>
            </a:r>
            <a:r>
              <a:rPr lang="en-US" sz="3600" b="1" i="1" spc="-80" dirty="0"/>
              <a:t>God’s “list” of our deeds, good &amp; bad, seen &amp; unseen</a:t>
            </a:r>
            <a:r>
              <a:rPr lang="en-US" sz="3600" spc="-80" dirty="0"/>
              <a:t>.</a:t>
            </a:r>
            <a:endParaRPr lang="en-US" sz="3600" b="1" spc="-80" dirty="0"/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Lamb’s Book of </a:t>
            </a:r>
            <a:r>
              <a:rPr lang="en-US" sz="3600" b="1" dirty="0"/>
              <a:t>LIFE </a:t>
            </a:r>
            <a:r>
              <a:rPr lang="en-US" sz="3600" dirty="0"/>
              <a:t>(</a:t>
            </a:r>
            <a:r>
              <a:rPr lang="en-US" sz="3600" b="1" dirty="0">
                <a:solidFill>
                  <a:srgbClr val="FF0000"/>
                </a:solidFill>
              </a:rPr>
              <a:t>Revelation 21:27</a:t>
            </a:r>
            <a:r>
              <a:rPr lang="en-US" sz="3600" dirty="0"/>
              <a:t>)</a:t>
            </a:r>
          </a:p>
          <a:p>
            <a:pPr algn="l">
              <a:spcBef>
                <a:spcPts val="0"/>
              </a:spcBef>
            </a:pPr>
            <a:r>
              <a:rPr lang="en-US" sz="3600" b="1" i="1" dirty="0"/>
              <a:t>	God’s “list” of all who are BORN AGAIN</a:t>
            </a:r>
            <a:endParaRPr lang="en-US" sz="3600" b="1" dirty="0">
              <a:sym typeface="Wingdings" panose="05000000000000000000" pitchFamily="2" charset="2"/>
            </a:endParaRPr>
          </a:p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Book of </a:t>
            </a:r>
            <a:r>
              <a:rPr lang="en-US" sz="3600" b="1" dirty="0"/>
              <a:t>REMEMBRANCE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(</a:t>
            </a:r>
            <a:r>
              <a:rPr lang="en-US" sz="3600" b="1" dirty="0">
                <a:solidFill>
                  <a:srgbClr val="FF0000"/>
                </a:solidFill>
              </a:rPr>
              <a:t>Malachi 3:16</a:t>
            </a:r>
            <a:r>
              <a:rPr lang="en-US" sz="3600" dirty="0"/>
              <a:t>)</a:t>
            </a:r>
          </a:p>
          <a:p>
            <a:pPr algn="l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	</a:t>
            </a:r>
            <a:r>
              <a:rPr lang="en-US" sz="3600" b="1" i="1" dirty="0"/>
              <a:t>God’s “list” of people He hears &amp; treasures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BFD5B5-16D4-A619-8B2B-B1FE03C84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462" y="474785"/>
            <a:ext cx="10990384" cy="592601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SEPTEMBER</a:t>
            </a:r>
            <a:r>
              <a:rPr lang="en-US" sz="4000" b="1" dirty="0"/>
              <a:t> - Why You Can Believe the </a:t>
            </a:r>
            <a:r>
              <a:rPr lang="en-US" sz="4000" b="1" dirty="0">
                <a:solidFill>
                  <a:srgbClr val="FF0000"/>
                </a:solidFill>
              </a:rPr>
              <a:t>Bible</a:t>
            </a:r>
            <a:endParaRPr lang="en-US" sz="4000" b="1" dirty="0"/>
          </a:p>
          <a:p>
            <a:pPr algn="l">
              <a:tabLst>
                <a:tab pos="457200" algn="l"/>
              </a:tabLst>
            </a:pPr>
            <a:r>
              <a:rPr lang="en-US" sz="4000" b="1" dirty="0"/>
              <a:t>Historical Evidence</a:t>
            </a:r>
            <a:r>
              <a:rPr lang="en-US" sz="4000" dirty="0"/>
              <a:t>: Many central Bible events 	and people have been proven true.</a:t>
            </a:r>
          </a:p>
          <a:p>
            <a:pPr algn="l">
              <a:tabLst>
                <a:tab pos="457200" algn="l"/>
              </a:tabLst>
            </a:pPr>
            <a:r>
              <a:rPr lang="en-US" sz="4000" b="1" dirty="0"/>
              <a:t>Internal Consistency</a:t>
            </a:r>
            <a:r>
              <a:rPr lang="en-US" sz="4000" dirty="0"/>
              <a:t>: Despite being written over 	centuries by different authors, it hangs together.</a:t>
            </a:r>
          </a:p>
          <a:p>
            <a:pPr algn="l">
              <a:tabLst>
                <a:tab pos="457200" algn="l"/>
              </a:tabLst>
            </a:pPr>
            <a:r>
              <a:rPr lang="en-US" sz="4000" b="1" dirty="0"/>
              <a:t>Fulfilled Prophecies</a:t>
            </a:r>
            <a:r>
              <a:rPr lang="en-US" sz="4000" dirty="0"/>
              <a:t>: Apart from God, the accuracy 	</a:t>
            </a:r>
            <a:r>
              <a:rPr lang="en-US" sz="4000" spc="-50" dirty="0"/>
              <a:t>of biblical predictions are beyond probability.</a:t>
            </a:r>
          </a:p>
          <a:p>
            <a:pPr algn="l"/>
            <a:r>
              <a:rPr lang="en-US" sz="4000" b="1" dirty="0"/>
              <a:t>Jesus’ Testimony</a:t>
            </a:r>
            <a:r>
              <a:rPr lang="en-US" sz="4000" dirty="0"/>
              <a:t>: He affirmed the authenticity and 	authority of the Bible, and so can we.</a:t>
            </a:r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40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F1B9FD-05F8-4ED1-9A68-A022B1254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419099"/>
            <a:ext cx="10963275" cy="597217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OCTOBER</a:t>
            </a:r>
            <a:r>
              <a:rPr lang="en-US" sz="4400" b="1" dirty="0"/>
              <a:t> - Our Bible and Our Politics</a:t>
            </a:r>
          </a:p>
          <a:p>
            <a:pPr>
              <a:spcBef>
                <a:spcPts val="1200"/>
              </a:spcBef>
            </a:pPr>
            <a:r>
              <a:rPr lang="en-US" sz="4000" dirty="0"/>
              <a:t>Support candidates who …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uphold </a:t>
            </a:r>
            <a:r>
              <a:rPr lang="en-US" sz="3600" b="1" dirty="0"/>
              <a:t>righteous laws </a:t>
            </a:r>
            <a:r>
              <a:rPr lang="en-US" sz="3600" dirty="0"/>
              <a:t>(</a:t>
            </a:r>
            <a:r>
              <a:rPr lang="en-US" sz="3600" b="1" dirty="0">
                <a:solidFill>
                  <a:srgbClr val="FF0000"/>
                </a:solidFill>
              </a:rPr>
              <a:t>Isaiah 61:8</a:t>
            </a:r>
            <a:r>
              <a:rPr lang="en-US" sz="3600" dirty="0"/>
              <a:t>).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respect </a:t>
            </a:r>
            <a:r>
              <a:rPr lang="en-US" sz="3600" b="1" dirty="0"/>
              <a:t>proper boundaries </a:t>
            </a:r>
            <a:r>
              <a:rPr lang="en-US" sz="3600" dirty="0"/>
              <a:t>(</a:t>
            </a:r>
            <a:r>
              <a:rPr lang="en-US" sz="3600" b="1" dirty="0">
                <a:solidFill>
                  <a:srgbClr val="FF0000"/>
                </a:solidFill>
              </a:rPr>
              <a:t>Acts 17:26</a:t>
            </a:r>
            <a:r>
              <a:rPr lang="en-US" sz="3600" dirty="0"/>
              <a:t>).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consistently favor </a:t>
            </a:r>
            <a:r>
              <a:rPr lang="en-US" sz="3600" b="1" dirty="0"/>
              <a:t>Israel</a:t>
            </a:r>
            <a:r>
              <a:rPr lang="en-US" sz="3600" dirty="0"/>
              <a:t> (</a:t>
            </a:r>
            <a:r>
              <a:rPr lang="en-US" sz="3600" b="1" dirty="0">
                <a:solidFill>
                  <a:srgbClr val="FF0000"/>
                </a:solidFill>
              </a:rPr>
              <a:t>Genesis 12:3</a:t>
            </a:r>
            <a:r>
              <a:rPr lang="en-US" sz="3600" dirty="0"/>
              <a:t>).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protect </a:t>
            </a:r>
            <a:r>
              <a:rPr lang="en-US" sz="3600" b="1" dirty="0"/>
              <a:t>religious</a:t>
            </a:r>
            <a:r>
              <a:rPr lang="en-US" sz="3600" dirty="0"/>
              <a:t> </a:t>
            </a:r>
            <a:r>
              <a:rPr lang="en-US" sz="3600" b="1" dirty="0"/>
              <a:t>liberty</a:t>
            </a:r>
            <a:r>
              <a:rPr lang="en-US" sz="3600" dirty="0"/>
              <a:t> (</a:t>
            </a:r>
            <a:r>
              <a:rPr lang="en-US" sz="3600" b="1" dirty="0">
                <a:solidFill>
                  <a:srgbClr val="FF0000"/>
                </a:solidFill>
              </a:rPr>
              <a:t>Joshua 24:15</a:t>
            </a:r>
            <a:r>
              <a:rPr lang="en-US" sz="3600" dirty="0"/>
              <a:t>).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600" spc="-70" dirty="0"/>
              <a:t>see </a:t>
            </a:r>
            <a:r>
              <a:rPr lang="en-US" sz="3600" b="1" spc="-70" dirty="0"/>
              <a:t>gender issues </a:t>
            </a:r>
            <a:r>
              <a:rPr lang="en-US" sz="3600" spc="-70" dirty="0"/>
              <a:t>compassionately but clearly (</a:t>
            </a:r>
            <a:r>
              <a:rPr lang="en-US" sz="3600" b="1" spc="-70" dirty="0">
                <a:solidFill>
                  <a:srgbClr val="FF0000"/>
                </a:solidFill>
              </a:rPr>
              <a:t>Gen 1:27</a:t>
            </a:r>
            <a:r>
              <a:rPr lang="en-US" sz="3600" spc="-70" dirty="0"/>
              <a:t>).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empower </a:t>
            </a:r>
            <a:r>
              <a:rPr lang="en-US" sz="3600" b="1" dirty="0"/>
              <a:t>biblical families </a:t>
            </a:r>
            <a:r>
              <a:rPr lang="en-US" sz="3600" dirty="0"/>
              <a:t>(</a:t>
            </a:r>
            <a:r>
              <a:rPr lang="en-US" sz="3600" b="1" dirty="0">
                <a:solidFill>
                  <a:srgbClr val="FF0000"/>
                </a:solidFill>
              </a:rPr>
              <a:t>Psalm 127:3</a:t>
            </a:r>
            <a:r>
              <a:rPr lang="en-US" sz="3600" dirty="0"/>
              <a:t>).</a:t>
            </a:r>
          </a:p>
          <a:p>
            <a:pPr algn="l">
              <a:spcBef>
                <a:spcPts val="1200"/>
              </a:spcBef>
            </a:pPr>
            <a:r>
              <a:rPr lang="en-US" sz="3600" dirty="0">
                <a:sym typeface="Wingdings" panose="05000000000000000000" pitchFamily="2" charset="2"/>
              </a:rPr>
              <a:t></a:t>
            </a:r>
            <a:r>
              <a:rPr lang="en-US" sz="3600" dirty="0"/>
              <a:t> believe </a:t>
            </a:r>
            <a:r>
              <a:rPr lang="en-US" sz="3600" b="1" dirty="0"/>
              <a:t>all human lives matter </a:t>
            </a:r>
            <a:r>
              <a:rPr lang="en-US" sz="3600" dirty="0"/>
              <a:t>(</a:t>
            </a:r>
            <a:r>
              <a:rPr lang="en-US" sz="3600" b="1" dirty="0">
                <a:solidFill>
                  <a:srgbClr val="FF0000"/>
                </a:solidFill>
              </a:rPr>
              <a:t>Ps 139:13</a:t>
            </a:r>
            <a:r>
              <a:rPr lang="en-US" sz="3600" dirty="0"/>
              <a:t>).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3419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59179C-14E7-FDE6-FBA9-E568FE9C5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65513"/>
            <a:ext cx="10972800" cy="5902036"/>
          </a:xfrm>
        </p:spPr>
        <p:txBody>
          <a:bodyPr>
            <a:noAutofit/>
          </a:bodyPr>
          <a:lstStyle/>
          <a:p>
            <a:pPr marR="0" rtl="0"/>
            <a:r>
              <a:rPr lang="en-US" sz="4400" b="1" i="0" u="none" strike="noStrike" baseline="0" dirty="0">
                <a:solidFill>
                  <a:srgbClr val="00B050"/>
                </a:solidFill>
              </a:rPr>
              <a:t>DECEMBER </a:t>
            </a:r>
            <a:r>
              <a:rPr lang="en-US" sz="4400" b="1" i="0" u="none" strike="noStrike" baseline="0" dirty="0"/>
              <a:t>- Psalms </a:t>
            </a:r>
            <a:r>
              <a:rPr lang="en-US" sz="4400" i="0" u="none" strike="noStrike" baseline="0" dirty="0"/>
              <a:t>(</a:t>
            </a:r>
            <a:r>
              <a:rPr lang="en-US" sz="4400" i="1" u="none" strike="noStrike" baseline="0" dirty="0"/>
              <a:t>150 Hebrew Poems</a:t>
            </a:r>
            <a:r>
              <a:rPr lang="en-US" sz="4400" i="0" u="none" strike="noStrike" baseline="0" dirty="0"/>
              <a:t>)</a:t>
            </a:r>
          </a:p>
          <a:p>
            <a:pPr algn="l"/>
            <a:r>
              <a:rPr lang="en-US" sz="4000" dirty="0"/>
              <a:t>More of a </a:t>
            </a:r>
            <a:r>
              <a:rPr lang="en-US" sz="4000" b="1" dirty="0"/>
              <a:t>Prayer</a:t>
            </a:r>
            <a:r>
              <a:rPr lang="en-US" sz="4000" dirty="0"/>
              <a:t> Book than a </a:t>
            </a:r>
            <a:r>
              <a:rPr lang="en-US" sz="4000" b="1" dirty="0"/>
              <a:t>Hymn</a:t>
            </a:r>
            <a:r>
              <a:rPr lang="en-US" sz="4000" dirty="0"/>
              <a:t> Book.</a:t>
            </a:r>
          </a:p>
          <a:p>
            <a:pPr marL="571500" indent="-392113" algn="l">
              <a:buFont typeface="Arial" panose="020B0604020202020204" pitchFamily="34" charset="0"/>
              <a:buChar char="•"/>
            </a:pPr>
            <a:r>
              <a:rPr lang="en-US" sz="4000" b="1" dirty="0"/>
              <a:t>Authors</a:t>
            </a:r>
            <a:r>
              <a:rPr lang="en-US" sz="4000" dirty="0"/>
              <a:t> = David (73), Nathan (12), Sons of Korah (11), Solomon &amp; Moses (3), Heman &amp; Ethan (2), Anonymous (49)</a:t>
            </a:r>
          </a:p>
          <a:p>
            <a:pPr marL="571500" indent="-392113" algn="l">
              <a:buFont typeface="Arial" panose="020B0604020202020204" pitchFamily="34" charset="0"/>
              <a:buChar char="•"/>
            </a:pPr>
            <a:r>
              <a:rPr lang="en-US" sz="4000" b="1" spc="-150" dirty="0"/>
              <a:t>Struggles</a:t>
            </a:r>
            <a:r>
              <a:rPr lang="en-US" sz="4000" spc="-150" dirty="0"/>
              <a:t> (</a:t>
            </a:r>
            <a:r>
              <a:rPr lang="en-US" sz="4000" i="1" spc="-150" dirty="0"/>
              <a:t>Lament</a:t>
            </a:r>
            <a:r>
              <a:rPr lang="en-US" sz="4000" spc="-150" dirty="0"/>
              <a:t>) - Individual (42) &amp; Community (16)</a:t>
            </a:r>
          </a:p>
          <a:p>
            <a:pPr marL="571500" indent="-392113" algn="l">
              <a:buFont typeface="Arial" panose="020B0604020202020204" pitchFamily="34" charset="0"/>
              <a:buChar char="•"/>
            </a:pPr>
            <a:r>
              <a:rPr lang="en-US" sz="4000" b="1" dirty="0"/>
              <a:t>Joys</a:t>
            </a:r>
            <a:r>
              <a:rPr lang="en-US" sz="4000" dirty="0"/>
              <a:t> (</a:t>
            </a:r>
            <a:r>
              <a:rPr lang="en-US" sz="4000" i="1" dirty="0"/>
              <a:t>Praise</a:t>
            </a:r>
            <a:r>
              <a:rPr lang="en-US" sz="4000" dirty="0"/>
              <a:t>) - Declared (11) &amp; Described (26)</a:t>
            </a:r>
          </a:p>
          <a:p>
            <a:pPr marL="571500" indent="-392113" algn="l">
              <a:buFont typeface="Arial" panose="020B0604020202020204" pitchFamily="34" charset="0"/>
              <a:buChar char="•"/>
            </a:pPr>
            <a:r>
              <a:rPr lang="en-US" sz="4000" dirty="0"/>
              <a:t>Israel’s </a:t>
            </a:r>
            <a:r>
              <a:rPr lang="en-US" sz="4000" b="1" dirty="0"/>
              <a:t>History</a:t>
            </a:r>
            <a:r>
              <a:rPr lang="en-US" sz="4000" dirty="0"/>
              <a:t> - 78, 105, 114</a:t>
            </a:r>
          </a:p>
          <a:p>
            <a:pPr marL="571500" indent="-392113" algn="l">
              <a:buFont typeface="Arial" panose="020B0604020202020204" pitchFamily="34" charset="0"/>
              <a:buChar char="•"/>
            </a:pPr>
            <a:r>
              <a:rPr lang="en-US" sz="4000" dirty="0"/>
              <a:t>Future </a:t>
            </a:r>
            <a:r>
              <a:rPr lang="en-US" sz="4000" b="1" dirty="0"/>
              <a:t>Messiah</a:t>
            </a:r>
            <a:r>
              <a:rPr lang="en-US" sz="4000" dirty="0"/>
              <a:t> - 24, 72, 89, 96-100, 110</a:t>
            </a:r>
          </a:p>
          <a:p>
            <a:pPr marR="0" rtl="0"/>
            <a:endParaRPr lang="en-US" sz="4000" b="1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9198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EDBA6-FDFB-9651-5AAF-CF83B7A18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70555A-3B48-B901-B7C8-B51610558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65513"/>
            <a:ext cx="10972800" cy="5902036"/>
          </a:xfrm>
        </p:spPr>
        <p:txBody>
          <a:bodyPr>
            <a:noAutofit/>
          </a:bodyPr>
          <a:lstStyle/>
          <a:p>
            <a:pPr marR="0" rtl="0"/>
            <a:r>
              <a:rPr lang="en-US" sz="4000" b="1" i="0" u="none" strike="noStrike" baseline="0" dirty="0"/>
              <a:t>The Psalm of Introduction</a:t>
            </a:r>
          </a:p>
          <a:p>
            <a:pPr marR="0" algn="l" rtl="0"/>
            <a:r>
              <a:rPr lang="en-US" sz="4000" b="1" i="0" u="none" strike="noStrike" baseline="0" dirty="0">
                <a:solidFill>
                  <a:srgbClr val="FF0000"/>
                </a:solidFill>
              </a:rPr>
              <a:t>Psalm 1:1</a:t>
            </a:r>
            <a:r>
              <a:rPr lang="en-US" sz="4000" b="0" i="0" u="none" strike="noStrike" baseline="0" dirty="0">
                <a:solidFill>
                  <a:srgbClr val="FF0000"/>
                </a:solidFill>
              </a:rPr>
              <a:t>  </a:t>
            </a:r>
            <a:r>
              <a:rPr lang="en-US" sz="4000" b="0" i="0" u="none" strike="noStrike" baseline="0" dirty="0"/>
              <a:t>Blessed </a:t>
            </a:r>
            <a:r>
              <a:rPr lang="en-US" sz="4000" b="0" i="1" u="none" strike="noStrike" baseline="0" dirty="0"/>
              <a:t>is</a:t>
            </a:r>
            <a:r>
              <a:rPr lang="en-US" sz="4000" b="0" i="0" u="none" strike="noStrike" baseline="0" dirty="0"/>
              <a:t> the man who walks not in the counsel of the ungodly, nor stands in the path of sinners, nor sits in the seat of the scornful; </a:t>
            </a:r>
          </a:p>
          <a:p>
            <a:pPr marR="0" algn="l" rtl="0"/>
            <a:r>
              <a:rPr lang="en-US" sz="4000" b="1" i="0" u="none" strike="noStrike" baseline="0" dirty="0">
                <a:solidFill>
                  <a:srgbClr val="FF0000"/>
                </a:solidFill>
              </a:rPr>
              <a:t>2</a:t>
            </a:r>
            <a:r>
              <a:rPr lang="en-US" sz="4000" b="0" i="0" u="none" strike="noStrike" baseline="0" dirty="0"/>
              <a:t>  But his delight </a:t>
            </a:r>
            <a:r>
              <a:rPr lang="en-US" sz="4000" b="0" i="1" u="none" strike="noStrike" baseline="0" dirty="0"/>
              <a:t>is</a:t>
            </a:r>
            <a:r>
              <a:rPr lang="en-US" sz="4000" b="0" i="0" u="none" strike="noStrike" baseline="0" dirty="0"/>
              <a:t> in the </a:t>
            </a:r>
            <a:r>
              <a:rPr lang="en-US" sz="4000" b="1" i="0" u="none" strike="noStrike" baseline="0" dirty="0"/>
              <a:t>law of the LORD</a:t>
            </a:r>
            <a:r>
              <a:rPr lang="en-US" sz="4000" b="0" i="0" u="none" strike="noStrike" baseline="0" dirty="0"/>
              <a:t>, and in His law he meditates day and night. </a:t>
            </a:r>
          </a:p>
          <a:p>
            <a:pPr marR="0" algn="l" rtl="0"/>
            <a:r>
              <a:rPr lang="en-US" sz="4000" b="1" i="0" u="none" strike="noStrike" baseline="0" dirty="0">
                <a:solidFill>
                  <a:srgbClr val="FF0000"/>
                </a:solidFill>
              </a:rPr>
              <a:t>3</a:t>
            </a:r>
            <a:r>
              <a:rPr lang="en-US" sz="4000" b="0" i="0" u="none" strike="noStrike" baseline="0" dirty="0"/>
              <a:t>  He will be like a tree planted by the rivers of water, that brings forth its fruit in its season, whose leaf also will not wither; and whatever he does will prosper.</a:t>
            </a:r>
          </a:p>
        </p:txBody>
      </p:sp>
    </p:spTree>
    <p:extLst>
      <p:ext uri="{BB962C8B-B14F-4D97-AF65-F5344CB8AC3E}">
        <p14:creationId xmlns:p14="http://schemas.microsoft.com/office/powerpoint/2010/main" val="9992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DE954-F79A-819D-1A93-76B6557EB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7E390E-C699-242B-9EF7-1FD6C2B13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65513"/>
            <a:ext cx="10972800" cy="5902036"/>
          </a:xfrm>
        </p:spPr>
        <p:txBody>
          <a:bodyPr>
            <a:noAutofit/>
          </a:bodyPr>
          <a:lstStyle/>
          <a:p>
            <a:pPr marR="0" algn="l" rtl="0"/>
            <a:r>
              <a:rPr lang="en-US" sz="4000" b="1" i="0" u="none" strike="noStrike" baseline="0" dirty="0">
                <a:solidFill>
                  <a:srgbClr val="FF0000"/>
                </a:solidFill>
              </a:rPr>
              <a:t>Psalm 1:</a:t>
            </a:r>
            <a:r>
              <a:rPr lang="en-US" sz="4000" b="1" dirty="0">
                <a:solidFill>
                  <a:srgbClr val="FF0000"/>
                </a:solidFill>
              </a:rPr>
              <a:t>4</a:t>
            </a:r>
            <a:r>
              <a:rPr lang="en-US" sz="4000" b="0" i="0" u="none" strike="noStrike" baseline="0" dirty="0">
                <a:solidFill>
                  <a:srgbClr val="FF0000"/>
                </a:solidFill>
              </a:rPr>
              <a:t>  </a:t>
            </a:r>
            <a:r>
              <a:rPr lang="en-US" sz="4000" b="0" i="0" u="none" strike="noStrike" baseline="0" dirty="0"/>
              <a:t>The ungodly </a:t>
            </a:r>
            <a:r>
              <a:rPr lang="en-US" sz="4000" b="0" i="1" u="none" strike="noStrike" baseline="0" dirty="0"/>
              <a:t>are</a:t>
            </a:r>
            <a:r>
              <a:rPr lang="en-US" sz="4000" b="0" i="0" u="none" strike="noStrike" baseline="0" dirty="0"/>
              <a:t> not so, but </a:t>
            </a:r>
            <a:r>
              <a:rPr lang="en-US" sz="4000" b="0" i="1" u="none" strike="noStrike" baseline="0" dirty="0"/>
              <a:t>are</a:t>
            </a:r>
            <a:r>
              <a:rPr lang="en-US" sz="4000" b="0" i="0" u="none" strike="noStrike" baseline="0" dirty="0"/>
              <a:t> like the chaff which the wind drives away. </a:t>
            </a:r>
          </a:p>
          <a:p>
            <a:pPr marR="0" algn="l" rtl="0"/>
            <a:r>
              <a:rPr lang="en-US" sz="4000" b="1" i="0" u="none" strike="noStrike" baseline="0" dirty="0">
                <a:solidFill>
                  <a:srgbClr val="FF0000"/>
                </a:solidFill>
              </a:rPr>
              <a:t>5</a:t>
            </a:r>
            <a:r>
              <a:rPr lang="en-US" sz="4000" b="0" i="0" u="none" strike="noStrike" baseline="0" dirty="0"/>
              <a:t>  Therefore the ungodly will not stand in the judgment, nor sinners in the congregation of the righteous. </a:t>
            </a:r>
          </a:p>
          <a:p>
            <a:pPr marR="0" algn="l" rtl="0"/>
            <a:r>
              <a:rPr lang="en-US" sz="4000" b="1" i="0" u="none" strike="noStrike" baseline="0" dirty="0">
                <a:solidFill>
                  <a:srgbClr val="FF0000"/>
                </a:solidFill>
              </a:rPr>
              <a:t>6</a:t>
            </a:r>
            <a:r>
              <a:rPr lang="en-US" sz="4000" b="0" i="0" u="none" strike="noStrike" baseline="0" dirty="0"/>
              <a:t>  For the LORD knows the way of the </a:t>
            </a:r>
            <a:r>
              <a:rPr lang="en-US" sz="4000" b="1" i="0" u="none" strike="noStrike" baseline="0" dirty="0"/>
              <a:t>righteous</a:t>
            </a:r>
            <a:r>
              <a:rPr lang="en-US" sz="4000" b="0" i="0" u="none" strike="noStrike" baseline="0" dirty="0"/>
              <a:t>, but the way of the </a:t>
            </a:r>
            <a:r>
              <a:rPr lang="en-US" sz="4000" b="1" i="0" u="none" strike="noStrike" baseline="0" dirty="0"/>
              <a:t>ungodly</a:t>
            </a:r>
            <a:r>
              <a:rPr lang="en-US" sz="4000" b="0" i="0" u="none" strike="noStrike" baseline="0" dirty="0"/>
              <a:t> will perish.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486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27A3E-10B6-946C-9071-4D67B7506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B6BA66-3B11-5697-8052-A5024C72C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65513"/>
            <a:ext cx="10972800" cy="5902036"/>
          </a:xfrm>
        </p:spPr>
        <p:txBody>
          <a:bodyPr>
            <a:noAutofit/>
          </a:bodyPr>
          <a:lstStyle/>
          <a:p>
            <a:pPr marR="0" rtl="0"/>
            <a:r>
              <a:rPr lang="en-US" sz="4000" b="1" i="0" u="none" strike="noStrike" baseline="0" dirty="0"/>
              <a:t>Two Types of People</a:t>
            </a:r>
          </a:p>
          <a:p>
            <a:pPr marR="0" algn="l" rtl="0">
              <a:spcBef>
                <a:spcPts val="0"/>
              </a:spcBef>
            </a:pPr>
            <a:r>
              <a:rPr lang="en-US" sz="4000" b="1" i="0" u="none" strike="noStrike" baseline="0" dirty="0">
                <a:solidFill>
                  <a:srgbClr val="FF0000"/>
                </a:solidFill>
              </a:rPr>
              <a:t>Psalm 1:1</a:t>
            </a:r>
            <a:r>
              <a:rPr lang="en-US" sz="4000" b="0" i="0" u="none" strike="noStrike" baseline="0" dirty="0">
                <a:solidFill>
                  <a:srgbClr val="FF0000"/>
                </a:solidFill>
              </a:rPr>
              <a:t>  </a:t>
            </a:r>
            <a:r>
              <a:rPr lang="en-US" sz="4000" b="0" i="0" u="none" strike="noStrike" baseline="0" dirty="0"/>
              <a:t>Blessed </a:t>
            </a:r>
            <a:r>
              <a:rPr lang="en-US" sz="4000" b="0" i="1" u="none" strike="noStrike" baseline="0" dirty="0"/>
              <a:t>is</a:t>
            </a:r>
            <a:r>
              <a:rPr lang="en-US" sz="4000" b="0" i="0" u="none" strike="noStrike" baseline="0" dirty="0"/>
              <a:t> the man who doesn’t …</a:t>
            </a:r>
          </a:p>
          <a:p>
            <a:pPr marL="571500" marR="0" indent="-392113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i="0" u="none" strike="noStrike" spc="-150" baseline="0" dirty="0"/>
              <a:t>walk</a:t>
            </a:r>
            <a:r>
              <a:rPr lang="en-US" sz="4000" b="0" i="0" u="none" strike="noStrike" spc="-150" baseline="0" dirty="0"/>
              <a:t> in the counsel of the </a:t>
            </a:r>
            <a:r>
              <a:rPr lang="en-US" sz="4000" b="1" i="0" u="none" strike="noStrike" spc="-150" baseline="0" dirty="0">
                <a:solidFill>
                  <a:srgbClr val="FF0000"/>
                </a:solidFill>
              </a:rPr>
              <a:t>ungodly</a:t>
            </a:r>
            <a:r>
              <a:rPr lang="en-US" sz="4000" spc="-150" dirty="0"/>
              <a:t> </a:t>
            </a:r>
            <a:r>
              <a:rPr lang="en-US" sz="4000" b="0" i="0" u="none" strike="noStrike" spc="-300" baseline="0" dirty="0"/>
              <a:t>(</a:t>
            </a:r>
            <a:r>
              <a:rPr lang="en-US" sz="4000" b="0" i="1" u="none" strike="noStrike" spc="-300" baseline="0" dirty="0"/>
              <a:t>morally</a:t>
            </a:r>
            <a:r>
              <a:rPr lang="en-US" sz="4000" b="0" i="0" u="none" strike="noStrike" spc="-300" baseline="0" dirty="0"/>
              <a:t> </a:t>
            </a:r>
            <a:r>
              <a:rPr lang="en-US" sz="4000" b="0" i="1" u="none" strike="noStrike" spc="-300" baseline="0" dirty="0"/>
              <a:t>backward</a:t>
            </a:r>
            <a:r>
              <a:rPr lang="en-US" sz="4000" b="0" i="0" u="none" strike="noStrike" spc="-300" baseline="0" dirty="0"/>
              <a:t>) </a:t>
            </a:r>
          </a:p>
          <a:p>
            <a:pPr marL="571500" marR="0" indent="-392113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i="0" u="none" strike="noStrike" baseline="0" dirty="0"/>
              <a:t>stand</a:t>
            </a:r>
            <a:r>
              <a:rPr lang="en-US" sz="4000" b="0" i="0" u="none" strike="noStrike" baseline="0" dirty="0"/>
              <a:t> in the path of </a:t>
            </a:r>
            <a:r>
              <a:rPr lang="en-US" sz="4000" b="1" i="0" u="none" strike="noStrike" baseline="0" dirty="0">
                <a:solidFill>
                  <a:srgbClr val="FF0000"/>
                </a:solidFill>
              </a:rPr>
              <a:t>sinners</a:t>
            </a:r>
            <a:r>
              <a:rPr lang="en-US" sz="4000" dirty="0"/>
              <a:t> </a:t>
            </a:r>
            <a:r>
              <a:rPr lang="en-US" sz="4000" b="0" i="0" u="none" strike="noStrike" baseline="0" dirty="0"/>
              <a:t>(</a:t>
            </a:r>
            <a:r>
              <a:rPr lang="en-US" sz="4000" b="0" i="1" u="none" strike="noStrike" baseline="0" dirty="0"/>
              <a:t>missing</a:t>
            </a:r>
            <a:r>
              <a:rPr lang="en-US" sz="4000" b="0" i="1" u="none" strike="noStrike" dirty="0"/>
              <a:t> the mark</a:t>
            </a:r>
            <a:r>
              <a:rPr lang="en-US" sz="4000" b="0" i="0" u="none" strike="noStrike" dirty="0"/>
              <a:t>)</a:t>
            </a:r>
            <a:endParaRPr lang="en-US" sz="4000" b="0" i="0" u="none" strike="noStrike" baseline="0" dirty="0"/>
          </a:p>
          <a:p>
            <a:pPr marL="571500" marR="0" indent="-392113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i="0" u="none" strike="noStrike" baseline="0" dirty="0"/>
              <a:t>sit</a:t>
            </a:r>
            <a:r>
              <a:rPr lang="en-US" sz="4000" b="0" i="0" u="none" strike="noStrike" baseline="0" dirty="0"/>
              <a:t> in the seat of the </a:t>
            </a:r>
            <a:r>
              <a:rPr lang="en-US" sz="4000" b="1" i="0" u="none" strike="noStrike" baseline="0" dirty="0">
                <a:solidFill>
                  <a:srgbClr val="FF0000"/>
                </a:solidFill>
              </a:rPr>
              <a:t>scornful</a:t>
            </a:r>
            <a:r>
              <a:rPr lang="en-US" sz="4000" dirty="0"/>
              <a:t> </a:t>
            </a:r>
            <a:r>
              <a:rPr lang="en-US" sz="4000" b="0" i="0" u="none" strike="noStrike" baseline="0" dirty="0"/>
              <a:t>(</a:t>
            </a:r>
            <a:r>
              <a:rPr lang="en-US" sz="4000" b="0" i="1" u="none" strike="noStrike" baseline="0" dirty="0"/>
              <a:t>mocks goodness</a:t>
            </a:r>
            <a:r>
              <a:rPr lang="en-US" sz="4000" b="0" i="0" u="none" strike="noStrike" baseline="0" dirty="0"/>
              <a:t>)</a:t>
            </a:r>
          </a:p>
          <a:p>
            <a:pPr marR="0" algn="l" rtl="0">
              <a:spcBef>
                <a:spcPts val="0"/>
              </a:spcBef>
            </a:pPr>
            <a:r>
              <a:rPr lang="en-US" sz="4000" b="1" i="0" u="none" strike="noStrike" baseline="0" dirty="0">
                <a:solidFill>
                  <a:srgbClr val="FF0000"/>
                </a:solidFill>
              </a:rPr>
              <a:t>2</a:t>
            </a:r>
            <a:r>
              <a:rPr lang="en-US" sz="4000" b="0" i="0" u="none" strike="noStrike" baseline="0" dirty="0"/>
              <a:t>  But his </a:t>
            </a:r>
            <a:r>
              <a:rPr lang="en-US" sz="4000" b="1" i="0" u="none" strike="noStrike" baseline="0" dirty="0"/>
              <a:t>delight</a:t>
            </a:r>
            <a:r>
              <a:rPr lang="en-US" sz="4000" b="0" i="0" u="none" strike="noStrike" baseline="0" dirty="0"/>
              <a:t> </a:t>
            </a:r>
            <a:r>
              <a:rPr lang="en-US" sz="4000" b="0" i="1" u="none" strike="noStrike" baseline="0" dirty="0"/>
              <a:t>is</a:t>
            </a:r>
            <a:r>
              <a:rPr lang="en-US" sz="4000" b="0" i="0" u="none" strike="noStrike" baseline="0" dirty="0"/>
              <a:t> in the </a:t>
            </a:r>
            <a:r>
              <a:rPr lang="en-US" sz="4000" b="1" i="0" u="none" strike="noStrike" baseline="0" dirty="0"/>
              <a:t>law </a:t>
            </a:r>
            <a:r>
              <a:rPr lang="en-US" sz="4000" i="0" u="none" strike="noStrike" baseline="0" dirty="0"/>
              <a:t>(</a:t>
            </a:r>
            <a:r>
              <a:rPr lang="en-US" sz="4000" i="1" u="none" strike="noStrike" baseline="0" dirty="0"/>
              <a:t>Torah</a:t>
            </a:r>
            <a:r>
              <a:rPr lang="en-US" sz="4000" i="0" u="none" strike="noStrike" baseline="0" dirty="0"/>
              <a:t>) </a:t>
            </a:r>
            <a:r>
              <a:rPr lang="en-US" sz="4000" b="1" i="0" u="none" strike="noStrike" baseline="0" dirty="0"/>
              <a:t>of the LORD</a:t>
            </a:r>
            <a:r>
              <a:rPr lang="en-US" sz="4000" b="0" i="0" u="none" strike="noStrike" baseline="0" dirty="0"/>
              <a:t>, and in His law (</a:t>
            </a:r>
            <a:r>
              <a:rPr lang="en-US" sz="4000" b="0" i="1" u="none" strike="noStrike" baseline="0" dirty="0"/>
              <a:t>Torah</a:t>
            </a:r>
            <a:r>
              <a:rPr lang="en-US" sz="4000" b="0" i="0" u="none" strike="noStrike" baseline="0" dirty="0"/>
              <a:t>) he </a:t>
            </a:r>
            <a:r>
              <a:rPr lang="en-US" sz="4000" b="1" i="0" u="none" strike="noStrike" baseline="0" dirty="0"/>
              <a:t>meditates</a:t>
            </a:r>
            <a:r>
              <a:rPr lang="en-US" sz="4000" b="0" i="0" u="none" strike="noStrike" baseline="0" dirty="0"/>
              <a:t> day and night. </a:t>
            </a:r>
          </a:p>
          <a:p>
            <a:pPr marL="571500" marR="0" indent="-392113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i="0" u="none" strike="noStrike" baseline="0" dirty="0"/>
              <a:t>meditate</a:t>
            </a:r>
            <a:r>
              <a:rPr lang="en-US" sz="4000" b="0" i="0" u="none" strike="noStrike" baseline="0" dirty="0"/>
              <a:t> = quietly reciting so as to understand and obey.</a:t>
            </a:r>
          </a:p>
          <a:p>
            <a:pPr marL="571500" marR="0" indent="-392113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regularly “chewing” on God’s words.</a:t>
            </a:r>
            <a:endParaRPr lang="en-US" sz="40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7166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146B0-59D7-55A9-B6DF-4EFF1835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9F878BD-EB60-FA7E-4C4F-7F1208E3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65513"/>
            <a:ext cx="10972800" cy="5902036"/>
          </a:xfrm>
        </p:spPr>
        <p:txBody>
          <a:bodyPr>
            <a:noAutofit/>
          </a:bodyPr>
          <a:lstStyle/>
          <a:p>
            <a:pPr marR="0" algn="l" rtl="0">
              <a:spcBef>
                <a:spcPts val="0"/>
              </a:spcBef>
            </a:pPr>
            <a:r>
              <a:rPr lang="en-US" sz="4000" b="1" i="0" u="none" strike="noStrike" baseline="0" dirty="0">
                <a:solidFill>
                  <a:srgbClr val="FF0000"/>
                </a:solidFill>
              </a:rPr>
              <a:t>Psalm 1:3</a:t>
            </a:r>
            <a:r>
              <a:rPr lang="en-US" sz="4000" b="0" i="0" u="none" strike="noStrike" baseline="0" dirty="0"/>
              <a:t>  He will be like a tree planted by the rivers of water, that brings forth its fruit in its season, whose leaf also will not wither; and whatever he does will prosper.</a:t>
            </a:r>
          </a:p>
          <a:p>
            <a:pPr marL="571500" marR="0" indent="-392113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garden of </a:t>
            </a:r>
            <a:r>
              <a:rPr lang="en-US" sz="4000" b="1" dirty="0"/>
              <a:t>Eden</a:t>
            </a:r>
            <a:r>
              <a:rPr lang="en-US" sz="4000" dirty="0"/>
              <a:t> words - </a:t>
            </a:r>
            <a:r>
              <a:rPr lang="en-US" sz="4000" i="1" dirty="0"/>
              <a:t>tree, river, fruit, lasting</a:t>
            </a:r>
          </a:p>
          <a:p>
            <a:pPr marL="571500" indent="-3921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0" i="0" u="none" strike="noStrike" baseline="0" dirty="0"/>
              <a:t>planted beside </a:t>
            </a:r>
            <a:r>
              <a:rPr lang="en-US" sz="4000" b="1" i="0" u="none" strike="noStrike" baseline="0" dirty="0"/>
              <a:t>life</a:t>
            </a:r>
            <a:r>
              <a:rPr lang="en-US" sz="4000" b="0" i="0" u="none" strike="noStrike" baseline="0" dirty="0"/>
              <a:t> rather than by </a:t>
            </a:r>
            <a:r>
              <a:rPr lang="en-US" sz="4000" b="1" i="0" u="none" strike="noStrike" baseline="0" dirty="0"/>
              <a:t>ruin</a:t>
            </a:r>
            <a:r>
              <a:rPr lang="en-US" sz="4000" b="0" i="0" u="none" strike="noStrike" baseline="0" dirty="0"/>
              <a:t> (vs </a:t>
            </a:r>
            <a:r>
              <a:rPr lang="en-US" sz="4000" b="1" i="0" u="none" strike="noStrike" baseline="0" dirty="0">
                <a:solidFill>
                  <a:srgbClr val="FF0000"/>
                </a:solidFill>
              </a:rPr>
              <a:t>1</a:t>
            </a:r>
            <a:r>
              <a:rPr lang="en-US" sz="4000" b="0" i="0" u="none" strike="noStrike" baseline="0" dirty="0"/>
              <a:t>)</a:t>
            </a:r>
          </a:p>
          <a:p>
            <a:pPr marL="571500" indent="-3921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promise of </a:t>
            </a:r>
            <a:r>
              <a:rPr lang="en-US" sz="4000" b="1" dirty="0"/>
              <a:t>prosperity</a:t>
            </a:r>
            <a:r>
              <a:rPr lang="en-US" sz="4000" dirty="0"/>
              <a:t> or </a:t>
            </a:r>
            <a:r>
              <a:rPr lang="en-US" sz="4000" b="1" dirty="0"/>
              <a:t>blessing</a:t>
            </a:r>
            <a:r>
              <a:rPr lang="en-US" sz="4000" dirty="0"/>
              <a:t> (vs </a:t>
            </a:r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dirty="0"/>
              <a:t>)</a:t>
            </a:r>
          </a:p>
          <a:p>
            <a:pPr marL="571500" marR="0" indent="-392113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0" i="0" u="none" strike="noStrike" baseline="0" dirty="0"/>
              <a:t>key to all this is </a:t>
            </a:r>
            <a:r>
              <a:rPr lang="en-US" sz="4000" b="1" i="0" u="none" strike="noStrike" baseline="0" dirty="0"/>
              <a:t>meditation</a:t>
            </a:r>
            <a:r>
              <a:rPr lang="en-US" sz="4000" b="0" i="0" u="none" strike="noStrike" baseline="0" dirty="0"/>
              <a:t> on God’s Word (vs </a:t>
            </a:r>
            <a:r>
              <a:rPr lang="en-US" sz="4000" b="1" i="0" u="none" strike="noStrike" baseline="0" dirty="0">
                <a:solidFill>
                  <a:srgbClr val="FF0000"/>
                </a:solidFill>
              </a:rPr>
              <a:t>2</a:t>
            </a:r>
            <a:r>
              <a:rPr lang="en-US" sz="4000" b="0" i="0" u="none" strike="noStrike" baseline="0" dirty="0"/>
              <a:t>)</a:t>
            </a:r>
          </a:p>
          <a:p>
            <a:pPr marL="571500" marR="0" indent="-392113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Hear (</a:t>
            </a:r>
            <a:r>
              <a:rPr lang="en-US" sz="4000" i="1" dirty="0"/>
              <a:t>ears</a:t>
            </a:r>
            <a:r>
              <a:rPr lang="en-US" sz="4000" dirty="0"/>
              <a:t>), Read (</a:t>
            </a:r>
            <a:r>
              <a:rPr lang="en-US" sz="4000" i="1" dirty="0"/>
              <a:t>eyes</a:t>
            </a:r>
            <a:r>
              <a:rPr lang="en-US" sz="4000" dirty="0"/>
              <a:t>), Study (</a:t>
            </a:r>
            <a:r>
              <a:rPr lang="en-US" sz="4000" i="1" dirty="0"/>
              <a:t>fingers</a:t>
            </a:r>
            <a:r>
              <a:rPr lang="en-US" sz="4000" dirty="0"/>
              <a:t>), </a:t>
            </a:r>
          </a:p>
          <a:p>
            <a:pPr marL="179387" marR="0" algn="l" rtl="0">
              <a:spcBef>
                <a:spcPts val="0"/>
              </a:spcBef>
            </a:pPr>
            <a:r>
              <a:rPr lang="en-US" sz="4000" dirty="0"/>
              <a:t>	Memorize (</a:t>
            </a:r>
            <a:r>
              <a:rPr lang="en-US" sz="4000" i="1" dirty="0"/>
              <a:t>mind</a:t>
            </a:r>
            <a:r>
              <a:rPr lang="en-US" sz="4000" dirty="0"/>
              <a:t>), Meditate (</a:t>
            </a:r>
            <a:r>
              <a:rPr lang="en-US" sz="4000" i="1" dirty="0"/>
              <a:t>heart</a:t>
            </a:r>
            <a:r>
              <a:rPr lang="en-US" sz="4000" dirty="0"/>
              <a:t>), Apply (</a:t>
            </a:r>
            <a:r>
              <a:rPr lang="en-US" sz="4000" i="1" dirty="0"/>
              <a:t>all</a:t>
            </a:r>
            <a:r>
              <a:rPr lang="en-US" sz="4000" dirty="0"/>
              <a:t>)</a:t>
            </a:r>
            <a:endParaRPr lang="en-US" sz="40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5420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2BC59-EDD5-9BEC-3107-105E35BB4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37BEA3-1F07-E8A1-F469-64AD3FDF1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65513"/>
            <a:ext cx="10972800" cy="5902036"/>
          </a:xfrm>
        </p:spPr>
        <p:txBody>
          <a:bodyPr>
            <a:noAutofit/>
          </a:bodyPr>
          <a:lstStyle/>
          <a:p>
            <a:pPr marR="0" rtl="0">
              <a:spcBef>
                <a:spcPts val="0"/>
              </a:spcBef>
            </a:pPr>
            <a:r>
              <a:rPr lang="en-US" sz="4000" b="1" i="0" u="none" strike="noStrike" baseline="0" dirty="0"/>
              <a:t>Two Types of People</a:t>
            </a:r>
          </a:p>
          <a:p>
            <a:pPr marR="0" algn="l" rtl="0">
              <a:spcBef>
                <a:spcPts val="0"/>
              </a:spcBef>
            </a:pPr>
            <a:r>
              <a:rPr lang="en-US" sz="4000" b="1" i="0" u="none" strike="noStrike" baseline="0" dirty="0">
                <a:solidFill>
                  <a:srgbClr val="FF0000"/>
                </a:solidFill>
              </a:rPr>
              <a:t>Psalm 1:</a:t>
            </a:r>
            <a:r>
              <a:rPr lang="en-US" sz="4000" b="1" dirty="0">
                <a:solidFill>
                  <a:srgbClr val="FF0000"/>
                </a:solidFill>
              </a:rPr>
              <a:t>4</a:t>
            </a:r>
            <a:r>
              <a:rPr lang="en-US" sz="4000" b="0" i="0" u="none" strike="noStrike" baseline="0" dirty="0">
                <a:solidFill>
                  <a:srgbClr val="FF0000"/>
                </a:solidFill>
              </a:rPr>
              <a:t>  </a:t>
            </a:r>
            <a:r>
              <a:rPr lang="en-US" sz="4000" b="0" i="0" u="none" strike="noStrike" baseline="0" dirty="0"/>
              <a:t>The ungodly </a:t>
            </a:r>
            <a:r>
              <a:rPr lang="en-US" sz="4000" b="0" i="1" u="none" strike="noStrike" baseline="0" dirty="0"/>
              <a:t>are</a:t>
            </a:r>
            <a:r>
              <a:rPr lang="en-US" sz="4000" b="0" i="0" u="none" strike="noStrike" baseline="0" dirty="0"/>
              <a:t> not so, but </a:t>
            </a:r>
            <a:r>
              <a:rPr lang="en-US" sz="4000" b="0" i="1" u="none" strike="noStrike" baseline="0" dirty="0"/>
              <a:t>are</a:t>
            </a:r>
            <a:r>
              <a:rPr lang="en-US" sz="4000" b="0" i="0" u="none" strike="noStrike" baseline="0" dirty="0"/>
              <a:t> like the chaff which the wind drives away. </a:t>
            </a:r>
          </a:p>
          <a:p>
            <a:pPr marL="571500" indent="-3921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i="0" u="none" strike="noStrike" baseline="0" dirty="0"/>
              <a:t>chaff</a:t>
            </a:r>
            <a:r>
              <a:rPr lang="en-US" sz="4000" b="0" i="0" u="none" strike="noStrike" baseline="0" dirty="0"/>
              <a:t> (</a:t>
            </a:r>
            <a:r>
              <a:rPr lang="en-US" sz="4000" b="0" i="1" dirty="0">
                <a:solidFill>
                  <a:srgbClr val="333333"/>
                </a:solidFill>
                <a:effectLst/>
                <a:latin typeface="Merriweather Web"/>
              </a:rPr>
              <a:t>rootless, weightless, useless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Merriweather Web"/>
              </a:rPr>
              <a:t>) vs tree (vs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Merriweather Web"/>
              </a:rPr>
              <a:t>3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Merriweather Web"/>
              </a:rPr>
              <a:t>)</a:t>
            </a:r>
            <a:endParaRPr lang="en-US" sz="4000" b="0" i="0" u="none" strike="noStrike" baseline="0" dirty="0"/>
          </a:p>
          <a:p>
            <a:pPr marR="0" algn="l" rtl="0">
              <a:spcBef>
                <a:spcPts val="0"/>
              </a:spcBef>
            </a:pPr>
            <a:r>
              <a:rPr lang="en-US" sz="4000" b="1" i="0" u="none" strike="noStrike" baseline="0" dirty="0">
                <a:solidFill>
                  <a:srgbClr val="FF0000"/>
                </a:solidFill>
              </a:rPr>
              <a:t>5</a:t>
            </a:r>
            <a:r>
              <a:rPr lang="en-US" sz="4000" b="0" i="0" u="none" strike="noStrike" baseline="0" dirty="0"/>
              <a:t>  The ungodly will not stand in the judgment, nor sinners in the congregation of the righteous. </a:t>
            </a:r>
          </a:p>
          <a:p>
            <a:pPr marL="571500" marR="0" indent="-392113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i="1" u="none" strike="noStrike" baseline="0" dirty="0"/>
              <a:t>unable to </a:t>
            </a:r>
            <a:r>
              <a:rPr lang="en-US" sz="4000" b="1" i="0" u="none" strike="noStrike" baseline="0" dirty="0"/>
              <a:t>stand</a:t>
            </a:r>
            <a:r>
              <a:rPr lang="en-US" sz="4000" b="0" i="0" u="none" strike="noStrike" baseline="0" dirty="0"/>
              <a:t> </a:t>
            </a:r>
            <a:r>
              <a:rPr lang="en-US" sz="4000" b="0" i="1" u="none" strike="noStrike" baseline="0" dirty="0"/>
              <a:t>before God vs one who </a:t>
            </a:r>
            <a:r>
              <a:rPr lang="en-US" sz="4000" b="1" i="0" u="none" strike="noStrike" baseline="0" dirty="0"/>
              <a:t>chooses not to stand</a:t>
            </a:r>
            <a:r>
              <a:rPr lang="en-US" sz="4000" b="0" i="0" u="none" strike="noStrike" baseline="0" dirty="0"/>
              <a:t> </a:t>
            </a:r>
            <a:r>
              <a:rPr lang="en-US" sz="4000" b="0" i="1" u="none" strike="noStrike" baseline="0" dirty="0"/>
              <a:t>with the ungodly</a:t>
            </a:r>
            <a:r>
              <a:rPr lang="en-US" sz="4000" b="0" i="1" u="none" strike="noStrike" dirty="0"/>
              <a:t> </a:t>
            </a:r>
            <a:r>
              <a:rPr lang="en-US" sz="4000" b="0" i="0" u="none" strike="noStrike" dirty="0"/>
              <a:t>(vs </a:t>
            </a:r>
            <a:r>
              <a:rPr lang="en-US" sz="4000" b="1" i="0" u="none" strike="noStrike" dirty="0">
                <a:solidFill>
                  <a:srgbClr val="FF0000"/>
                </a:solidFill>
              </a:rPr>
              <a:t>1</a:t>
            </a:r>
            <a:r>
              <a:rPr lang="en-US" sz="4000" b="0" i="0" u="none" strike="noStrike" dirty="0"/>
              <a:t>)</a:t>
            </a:r>
            <a:endParaRPr lang="en-US" sz="4000" b="0" i="0" u="none" strike="noStrike" baseline="0" dirty="0"/>
          </a:p>
          <a:p>
            <a:pPr marR="0" algn="l" rtl="0">
              <a:spcBef>
                <a:spcPts val="0"/>
              </a:spcBef>
            </a:pPr>
            <a:r>
              <a:rPr lang="en-US" sz="4000" b="1" i="0" u="none" strike="noStrike" baseline="0" dirty="0">
                <a:solidFill>
                  <a:srgbClr val="FF0000"/>
                </a:solidFill>
              </a:rPr>
              <a:t>6</a:t>
            </a:r>
            <a:r>
              <a:rPr lang="en-US" sz="4000" b="0" i="0" u="none" strike="noStrike" baseline="0" dirty="0"/>
              <a:t>  </a:t>
            </a:r>
            <a:r>
              <a:rPr lang="en-US" sz="4000" dirty="0"/>
              <a:t>T</a:t>
            </a:r>
            <a:r>
              <a:rPr lang="en-US" sz="4000" b="0" i="0" u="none" strike="noStrike" baseline="0" dirty="0"/>
              <a:t>he LORD knows </a:t>
            </a:r>
            <a:r>
              <a:rPr lang="en-US" sz="4000" b="1" i="0" u="none" strike="noStrike" baseline="0" dirty="0"/>
              <a:t>the way </a:t>
            </a:r>
            <a:r>
              <a:rPr lang="en-US" sz="4000" b="0" i="0" u="none" strike="noStrike" baseline="0" dirty="0"/>
              <a:t>of the righteous, but </a:t>
            </a:r>
            <a:r>
              <a:rPr lang="en-US" sz="4000" b="1" i="0" u="none" strike="noStrike" baseline="0" dirty="0"/>
              <a:t>the way </a:t>
            </a:r>
            <a:r>
              <a:rPr lang="en-US" sz="4000" b="0" i="0" u="none" strike="noStrike" baseline="0" dirty="0"/>
              <a:t>of the ungodly will perish. </a:t>
            </a:r>
          </a:p>
          <a:p>
            <a:pPr marL="179387" marR="0" algn="l" rtl="0">
              <a:spcBef>
                <a:spcPts val="0"/>
              </a:spcBef>
            </a:pPr>
            <a:r>
              <a:rPr lang="en-US" sz="4000" dirty="0">
                <a:sym typeface="Wingdings" panose="05000000000000000000" pitchFamily="2" charset="2"/>
              </a:rPr>
              <a:t></a:t>
            </a:r>
            <a:r>
              <a:rPr lang="en-US" sz="4000" dirty="0"/>
              <a:t> </a:t>
            </a:r>
            <a:r>
              <a:rPr lang="en-US" sz="4000" spc="-50" dirty="0"/>
              <a:t>God-blessed living </a:t>
            </a:r>
            <a:r>
              <a:rPr lang="en-US" sz="4000" b="1" spc="-50" dirty="0"/>
              <a:t>tree</a:t>
            </a:r>
            <a:r>
              <a:rPr lang="en-US" sz="4000" spc="-50" dirty="0"/>
              <a:t> vs wind-blown dead </a:t>
            </a:r>
            <a:r>
              <a:rPr lang="en-US" sz="4000" b="1" spc="-50" dirty="0"/>
              <a:t>chaff</a:t>
            </a:r>
          </a:p>
        </p:txBody>
      </p:sp>
    </p:spTree>
    <p:extLst>
      <p:ext uri="{BB962C8B-B14F-4D97-AF65-F5344CB8AC3E}">
        <p14:creationId xmlns:p14="http://schemas.microsoft.com/office/powerpoint/2010/main" val="13631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9FA5C-80C6-262E-2B84-A0EDD5FE3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6514ED9-354F-72DD-BAD5-3B4EFE3FF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66" y="499533"/>
            <a:ext cx="10955867" cy="5858933"/>
          </a:xfrm>
        </p:spPr>
        <p:txBody>
          <a:bodyPr>
            <a:normAutofit/>
          </a:bodyPr>
          <a:lstStyle/>
          <a:p>
            <a:r>
              <a:rPr lang="en-US" sz="6600" dirty="0"/>
              <a:t>GRACE </a:t>
            </a:r>
            <a:r>
              <a:rPr lang="en-US" sz="6600" b="1" dirty="0">
                <a:solidFill>
                  <a:srgbClr val="FF0000"/>
                </a:solidFill>
              </a:rPr>
              <a:t>BIBLE</a:t>
            </a:r>
            <a:r>
              <a:rPr lang="en-US" sz="6600" dirty="0"/>
              <a:t> CHAPEL</a:t>
            </a:r>
          </a:p>
          <a:p>
            <a:r>
              <a:rPr lang="en-US" sz="5400" dirty="0"/>
              <a:t>Exploring our “</a:t>
            </a:r>
            <a:r>
              <a:rPr lang="en-US" sz="5400" b="1" i="1" dirty="0"/>
              <a:t>Middle Name</a:t>
            </a:r>
            <a:r>
              <a:rPr lang="en-US" sz="5400" dirty="0"/>
              <a:t>”</a:t>
            </a:r>
          </a:p>
          <a:p>
            <a:r>
              <a:rPr lang="en-US" sz="5400" dirty="0"/>
              <a:t>in </a:t>
            </a:r>
            <a:r>
              <a:rPr lang="en-US" sz="5400" b="1" dirty="0"/>
              <a:t>2024</a:t>
            </a:r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3629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6D65E5-1D3D-F742-B59D-B448E8288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66" y="499533"/>
            <a:ext cx="10955867" cy="5858933"/>
          </a:xfrm>
        </p:spPr>
        <p:txBody>
          <a:bodyPr>
            <a:normAutofit/>
          </a:bodyPr>
          <a:lstStyle/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6600" dirty="0"/>
              <a:t>GRACE </a:t>
            </a:r>
            <a:r>
              <a:rPr lang="en-US" sz="6600" b="1" dirty="0">
                <a:solidFill>
                  <a:srgbClr val="FF0000"/>
                </a:solidFill>
              </a:rPr>
              <a:t>BIBLE</a:t>
            </a:r>
            <a:r>
              <a:rPr lang="en-US" sz="6600" dirty="0"/>
              <a:t> CHAPEL</a:t>
            </a:r>
          </a:p>
          <a:p>
            <a:r>
              <a:rPr lang="en-US" sz="5400" dirty="0"/>
              <a:t>Exploring our “</a:t>
            </a:r>
            <a:r>
              <a:rPr lang="en-US" sz="5400" b="1" i="1" dirty="0"/>
              <a:t>Middle Name</a:t>
            </a:r>
            <a:r>
              <a:rPr lang="en-US" sz="5400" dirty="0"/>
              <a:t>”</a:t>
            </a:r>
          </a:p>
          <a:p>
            <a:r>
              <a:rPr lang="en-US" sz="5400" dirty="0"/>
              <a:t>in </a:t>
            </a:r>
            <a:r>
              <a:rPr lang="en-US" sz="5400" b="1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732932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6D65E5-1D3D-F742-B59D-B448E8288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66" y="499533"/>
            <a:ext cx="10955867" cy="5858933"/>
          </a:xfrm>
        </p:spPr>
        <p:txBody>
          <a:bodyPr>
            <a:noAutofit/>
          </a:bodyPr>
          <a:lstStyle/>
          <a:p>
            <a:pPr marR="0" algn="l" rtl="0"/>
            <a:r>
              <a:rPr lang="en-US" sz="3600" b="0" i="0" u="none" strike="noStrike" baseline="0" dirty="0">
                <a:sym typeface="Wingdings" panose="05000000000000000000" pitchFamily="2" charset="2"/>
              </a:rPr>
              <a:t>1.</a:t>
            </a:r>
            <a:r>
              <a:rPr lang="en-US" sz="3600" b="0" i="0" u="none" strike="noStrike" baseline="0" dirty="0"/>
              <a:t> The </a:t>
            </a:r>
            <a:r>
              <a:rPr lang="en-US" sz="3600" b="1" i="0" u="none" strike="noStrike" baseline="0" dirty="0"/>
              <a:t>law</a:t>
            </a:r>
            <a:r>
              <a:rPr lang="en-US" sz="3600" b="0" i="0" u="none" strike="noStrike" baseline="0" dirty="0"/>
              <a:t> of the LORD </a:t>
            </a:r>
            <a:r>
              <a:rPr lang="en-US" sz="3600" b="0" i="1" u="none" strike="noStrike" baseline="0" dirty="0"/>
              <a:t>is</a:t>
            </a:r>
            <a:r>
              <a:rPr lang="en-US" sz="3600" b="0" i="0" u="none" strike="noStrike" baseline="0" dirty="0"/>
              <a:t> perfect, converting the soul;</a:t>
            </a:r>
          </a:p>
          <a:p>
            <a:pPr marR="0" algn="l" rtl="0"/>
            <a:r>
              <a:rPr lang="en-US" sz="3600" b="0" i="0" u="none" strike="noStrike" spc="-100" dirty="0"/>
              <a:t>     </a:t>
            </a:r>
            <a:r>
              <a:rPr lang="en-US" sz="3600" b="0" i="0" u="none" strike="noStrike" spc="-150" dirty="0"/>
              <a:t>The </a:t>
            </a:r>
            <a:r>
              <a:rPr lang="en-US" sz="3600" b="1" i="0" u="none" strike="noStrike" spc="-150" dirty="0"/>
              <a:t>testimony</a:t>
            </a:r>
            <a:r>
              <a:rPr lang="en-US" sz="3600" b="0" i="0" u="none" strike="noStrike" spc="-150" dirty="0"/>
              <a:t> of the LORD </a:t>
            </a:r>
            <a:r>
              <a:rPr lang="en-US" sz="3600" b="0" i="1" u="none" strike="noStrike" spc="-150" dirty="0"/>
              <a:t>is</a:t>
            </a:r>
            <a:r>
              <a:rPr lang="en-US" sz="3600" b="0" i="0" u="none" strike="noStrike" spc="-150" dirty="0"/>
              <a:t> sure, making wise the simple </a:t>
            </a:r>
            <a:r>
              <a:rPr lang="en-US" sz="3600" b="1" spc="-150" dirty="0">
                <a:solidFill>
                  <a:srgbClr val="FF0000"/>
                </a:solidFill>
              </a:rPr>
              <a:t>* </a:t>
            </a:r>
            <a:r>
              <a:rPr lang="en-US" sz="3600" b="0" i="0" u="none" strike="noStrike" spc="-150" dirty="0"/>
              <a:t> </a:t>
            </a:r>
          </a:p>
          <a:p>
            <a:pPr marR="0" algn="l" rtl="0"/>
            <a:r>
              <a:rPr lang="en-US" sz="3600" dirty="0">
                <a:sym typeface="Wingdings" panose="05000000000000000000" pitchFamily="2" charset="2"/>
              </a:rPr>
              <a:t>2.</a:t>
            </a:r>
            <a:r>
              <a:rPr lang="en-US" sz="3600" b="0" i="0" u="none" strike="noStrike" baseline="0" dirty="0"/>
              <a:t> The </a:t>
            </a:r>
            <a:r>
              <a:rPr lang="en-US" sz="3600" b="1" i="0" u="none" strike="noStrike" baseline="0" dirty="0"/>
              <a:t>statutes</a:t>
            </a:r>
            <a:r>
              <a:rPr lang="en-US" sz="3600" b="0" i="0" u="none" strike="noStrike" baseline="0" dirty="0"/>
              <a:t> of the LORD </a:t>
            </a:r>
            <a:r>
              <a:rPr lang="en-US" sz="3600" b="0" i="1" u="none" strike="noStrike" baseline="0" dirty="0"/>
              <a:t>are</a:t>
            </a:r>
            <a:r>
              <a:rPr lang="en-US" sz="3600" b="0" i="0" u="none" strike="noStrike" baseline="0" dirty="0"/>
              <a:t> right, rejoicing the heart;</a:t>
            </a:r>
          </a:p>
          <a:p>
            <a:pPr marR="0" algn="l" rtl="0"/>
            <a:r>
              <a:rPr lang="en-US" sz="3600" b="0" i="0" u="none" strike="noStrike" spc="-300" baseline="0" dirty="0"/>
              <a:t>       </a:t>
            </a:r>
            <a:r>
              <a:rPr lang="en-US" sz="3600" b="0" i="0" u="none" strike="noStrike" spc="-220" baseline="0" dirty="0"/>
              <a:t>The </a:t>
            </a:r>
            <a:r>
              <a:rPr lang="en-US" sz="3600" b="1" i="0" u="none" strike="noStrike" spc="-220" baseline="0" dirty="0"/>
              <a:t>commandment</a:t>
            </a:r>
            <a:r>
              <a:rPr lang="en-US" sz="3600" b="0" i="0" u="none" strike="noStrike" spc="-220" baseline="0" dirty="0"/>
              <a:t> of the LORD </a:t>
            </a:r>
            <a:r>
              <a:rPr lang="en-US" sz="3600" b="0" i="1" u="none" strike="noStrike" spc="-220" baseline="0" dirty="0"/>
              <a:t>is</a:t>
            </a:r>
            <a:r>
              <a:rPr lang="en-US" sz="3600" b="0" i="0" u="none" strike="noStrike" spc="-220" baseline="0" dirty="0"/>
              <a:t> pure, enlightening the eyes </a:t>
            </a:r>
            <a:r>
              <a:rPr lang="en-US" sz="3600" b="1" spc="-220" dirty="0">
                <a:solidFill>
                  <a:srgbClr val="FF0000"/>
                </a:solidFill>
              </a:rPr>
              <a:t>*</a:t>
            </a:r>
            <a:r>
              <a:rPr lang="en-US" sz="3600" b="0" i="0" u="none" strike="noStrike" spc="-220" baseline="0" dirty="0"/>
              <a:t> </a:t>
            </a:r>
          </a:p>
          <a:p>
            <a:pPr marR="0" algn="l" rtl="0"/>
            <a:r>
              <a:rPr lang="en-US" sz="3600" dirty="0">
                <a:sym typeface="Wingdings" panose="05000000000000000000" pitchFamily="2" charset="2"/>
              </a:rPr>
              <a:t>3.</a:t>
            </a:r>
            <a:r>
              <a:rPr lang="en-US" sz="3600" b="0" i="0" u="none" strike="noStrike" baseline="0" dirty="0"/>
              <a:t> The </a:t>
            </a:r>
            <a:r>
              <a:rPr lang="en-US" sz="3600" b="1" i="0" u="none" strike="noStrike" baseline="0" dirty="0"/>
              <a:t>fear</a:t>
            </a:r>
            <a:r>
              <a:rPr lang="en-US" sz="3600" b="0" i="0" u="none" strike="noStrike" baseline="0" dirty="0"/>
              <a:t> of the LORD </a:t>
            </a:r>
            <a:r>
              <a:rPr lang="en-US" sz="3600" b="0" i="1" u="none" strike="noStrike" baseline="0" dirty="0"/>
              <a:t>is</a:t>
            </a:r>
            <a:r>
              <a:rPr lang="en-US" sz="3600" b="0" i="0" u="none" strike="noStrike" baseline="0" dirty="0"/>
              <a:t> clean, enduring forever; </a:t>
            </a:r>
          </a:p>
          <a:p>
            <a:pPr marR="0" algn="l" rtl="0"/>
            <a:r>
              <a:rPr lang="en-US" sz="3600" b="0" i="0" u="none" strike="noStrike" spc="-160" dirty="0"/>
              <a:t>     The </a:t>
            </a:r>
            <a:r>
              <a:rPr lang="en-US" sz="3600" b="1" i="0" u="none" strike="noStrike" spc="-160" dirty="0"/>
              <a:t>judgments</a:t>
            </a:r>
            <a:r>
              <a:rPr lang="en-US" sz="3600" b="0" i="0" u="none" strike="noStrike" spc="-160" dirty="0"/>
              <a:t> of the LORD </a:t>
            </a:r>
            <a:r>
              <a:rPr lang="en-US" sz="3600" b="0" i="1" u="none" strike="noStrike" spc="-160" dirty="0"/>
              <a:t>are</a:t>
            </a:r>
            <a:r>
              <a:rPr lang="en-US" sz="3600" b="0" i="0" u="none" strike="noStrike" spc="-160" dirty="0"/>
              <a:t> true </a:t>
            </a:r>
            <a:r>
              <a:rPr lang="en-US" sz="3600" b="0" i="1" u="none" strike="noStrike" spc="-160" dirty="0"/>
              <a:t>&amp;</a:t>
            </a:r>
            <a:r>
              <a:rPr lang="en-US" sz="3600" b="0" i="0" u="none" strike="noStrike" spc="-160" dirty="0"/>
              <a:t> righteous altogether </a:t>
            </a:r>
            <a:r>
              <a:rPr lang="en-US" sz="3600" b="1" spc="-160" dirty="0">
                <a:solidFill>
                  <a:srgbClr val="FF0000"/>
                </a:solidFill>
              </a:rPr>
              <a:t>* </a:t>
            </a:r>
            <a:r>
              <a:rPr lang="en-US" sz="3600" b="0" i="0" u="none" strike="noStrike" spc="-160" dirty="0"/>
              <a:t> </a:t>
            </a:r>
          </a:p>
          <a:p>
            <a:pPr marR="0" rtl="0"/>
            <a:r>
              <a:rPr lang="en-US" sz="3600" b="1" dirty="0">
                <a:solidFill>
                  <a:srgbClr val="FF0000"/>
                </a:solidFill>
              </a:rPr>
              <a:t>* </a:t>
            </a:r>
            <a:r>
              <a:rPr lang="en-US" sz="3600" b="1" i="0" u="none" strike="noStrike" baseline="0" dirty="0"/>
              <a:t>More to be desired </a:t>
            </a:r>
            <a:r>
              <a:rPr lang="en-US" sz="3600" b="1" i="1" u="none" strike="noStrike" baseline="0" dirty="0"/>
              <a:t>are they</a:t>
            </a:r>
            <a:r>
              <a:rPr lang="en-US" sz="3600" b="1" i="0" u="none" strike="noStrike" baseline="0" dirty="0"/>
              <a:t> than gold, Yea, than much fine gold; Sweeter also than honey and the honeycomb</a:t>
            </a:r>
            <a:r>
              <a:rPr lang="en-US" sz="3600" b="0" i="0" u="none" strike="noStrike" baseline="0" dirty="0"/>
              <a:t>. </a:t>
            </a:r>
          </a:p>
          <a:p>
            <a:pPr marR="0" rtl="0">
              <a:spcBef>
                <a:spcPts val="1200"/>
              </a:spcBef>
            </a:pPr>
            <a:r>
              <a:rPr lang="en-US" sz="3600" b="0" i="0" u="none" strike="noStrike" baseline="0" dirty="0"/>
              <a:t>Moreover by them is Your servant warned, </a:t>
            </a:r>
          </a:p>
          <a:p>
            <a:pPr marR="0" rtl="0">
              <a:spcBef>
                <a:spcPts val="0"/>
              </a:spcBef>
            </a:pPr>
            <a:r>
              <a:rPr lang="en-US" sz="3600" b="0" i="1" u="none" strike="noStrike" baseline="0" dirty="0"/>
              <a:t>And</a:t>
            </a:r>
            <a:r>
              <a:rPr lang="en-US" sz="3600" b="0" i="0" u="none" strike="noStrike" baseline="0" dirty="0"/>
              <a:t> in keeping of them </a:t>
            </a:r>
            <a:r>
              <a:rPr lang="en-US" sz="3600" b="0" i="1" u="none" strike="noStrike" baseline="0" dirty="0"/>
              <a:t>there is</a:t>
            </a:r>
            <a:r>
              <a:rPr lang="en-US" sz="3600" b="0" i="0" u="none" strike="noStrike" baseline="0" dirty="0"/>
              <a:t> great reward. (2x)</a:t>
            </a:r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  <a:p>
            <a:pPr marR="0" algn="l" rtl="0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31682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AD4703-6A6C-4065-BF25-5F1304C02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7" y="296091"/>
            <a:ext cx="10946674" cy="6174377"/>
          </a:xfrm>
        </p:spPr>
        <p:txBody>
          <a:bodyPr>
            <a:normAutofit/>
          </a:bodyPr>
          <a:lstStyle/>
          <a:p>
            <a:endParaRPr lang="en-US" sz="5400" b="1" dirty="0"/>
          </a:p>
        </p:txBody>
      </p:sp>
      <p:pic>
        <p:nvPicPr>
          <p:cNvPr id="4" name="Picture 2" descr="Image result for lord's supper images">
            <a:extLst>
              <a:ext uri="{FF2B5EF4-FFF2-40B4-BE49-F238E27FC236}">
                <a16:creationId xmlns:a16="http://schemas.microsoft.com/office/drawing/2014/main" id="{D142A100-F61D-4101-A679-03F9265A7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2277" y="7804"/>
            <a:ext cx="10247445" cy="68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8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ont Cover Preview Image - 1 of 8 - NLT One Year Bible Softcover">
            <a:extLst>
              <a:ext uri="{FF2B5EF4-FFF2-40B4-BE49-F238E27FC236}">
                <a16:creationId xmlns:a16="http://schemas.microsoft.com/office/drawing/2014/main" id="{30B0E4FD-22C1-7472-DA1E-C3C934A2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0598"/>
            <a:ext cx="3543862" cy="559680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ont Cover Preview Image - 1 of 8 - NLT One Year Premium Slimline Large Print Bible, Softcover">
            <a:extLst>
              <a:ext uri="{FF2B5EF4-FFF2-40B4-BE49-F238E27FC236}">
                <a16:creationId xmlns:a16="http://schemas.microsoft.com/office/drawing/2014/main" id="{A6B94B98-1188-410C-EA63-2790019F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7" y="630597"/>
            <a:ext cx="3786913" cy="559680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B9051A-0CEA-1C1B-91D1-54F536CF0583}"/>
              </a:ext>
            </a:extLst>
          </p:cNvPr>
          <p:cNvSpPr txBox="1"/>
          <p:nvPr/>
        </p:nvSpPr>
        <p:spPr>
          <a:xfrm>
            <a:off x="4396514" y="630597"/>
            <a:ext cx="315144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2024</a:t>
            </a:r>
            <a:r>
              <a:rPr lang="en-US" sz="4400" dirty="0"/>
              <a:t> G</a:t>
            </a:r>
            <a:r>
              <a:rPr lang="en-US" sz="4400" b="1" dirty="0">
                <a:solidFill>
                  <a:srgbClr val="FF0000"/>
                </a:solidFill>
              </a:rPr>
              <a:t>B</a:t>
            </a:r>
            <a:r>
              <a:rPr lang="en-US" sz="4400" dirty="0"/>
              <a:t>C </a:t>
            </a:r>
            <a:r>
              <a:rPr lang="en-US" sz="4400" b="1" i="1" spc="-150" dirty="0"/>
              <a:t>middle name</a:t>
            </a:r>
            <a:r>
              <a:rPr lang="en-US" sz="4400" spc="-150" dirty="0"/>
              <a:t> </a:t>
            </a:r>
          </a:p>
          <a:p>
            <a:pPr algn="ctr"/>
            <a:r>
              <a:rPr lang="en-US" sz="4400" dirty="0"/>
              <a:t>series.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400" dirty="0"/>
              <a:t>Wednesdays</a:t>
            </a:r>
            <a:r>
              <a:rPr lang="en-US" sz="4400" b="1" dirty="0"/>
              <a:t> </a:t>
            </a:r>
            <a:r>
              <a:rPr lang="en-US" sz="4400" b="1" spc="-150" dirty="0"/>
              <a:t>favorite verse </a:t>
            </a:r>
            <a:r>
              <a:rPr lang="en-US" sz="4400" dirty="0"/>
              <a:t>or</a:t>
            </a:r>
            <a:r>
              <a:rPr lang="en-US" sz="4400" b="1" dirty="0"/>
              <a:t> insights from weekly readings.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254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A3B3EFC-31D3-843B-A072-B0819C1E9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457200"/>
            <a:ext cx="10963275" cy="5924550"/>
          </a:xfrm>
        </p:spPr>
        <p:txBody>
          <a:bodyPr>
            <a:normAutofit/>
          </a:bodyPr>
          <a:lstStyle/>
          <a:p>
            <a:pPr marR="0" rtl="0"/>
            <a:r>
              <a:rPr lang="en-US" sz="4400" b="1" i="0" u="none" strike="noStrike" baseline="0" dirty="0">
                <a:solidFill>
                  <a:srgbClr val="00B050"/>
                </a:solidFill>
              </a:rPr>
              <a:t>JANUARY</a:t>
            </a:r>
            <a:r>
              <a:rPr lang="en-US" sz="4400" b="1" i="0" u="none" strike="noStrike" dirty="0"/>
              <a:t> - </a:t>
            </a:r>
            <a:r>
              <a:rPr lang="en-US" sz="4400" b="1" i="0" u="none" strike="noStrike" dirty="0">
                <a:solidFill>
                  <a:srgbClr val="FF0000"/>
                </a:solidFill>
              </a:rPr>
              <a:t>Psalm 19</a:t>
            </a:r>
            <a:endParaRPr lang="en-US" sz="4400" b="1" i="0" u="none" strike="noStrike" baseline="0" dirty="0">
              <a:solidFill>
                <a:srgbClr val="FF0000"/>
              </a:solidFill>
            </a:endParaRPr>
          </a:p>
          <a:p>
            <a:pPr marR="0" algn="l" rtl="0"/>
            <a:r>
              <a:rPr lang="en-US" sz="4400" b="1" i="0" u="none" strike="noStrike" baseline="0" dirty="0">
                <a:solidFill>
                  <a:srgbClr val="FF0000"/>
                </a:solidFill>
              </a:rPr>
              <a:t>10  </a:t>
            </a:r>
            <a:r>
              <a:rPr lang="en-US" sz="4400" b="0" i="0" u="none" strike="noStrike" baseline="0" dirty="0"/>
              <a:t>More to be desired </a:t>
            </a:r>
            <a:r>
              <a:rPr lang="en-US" sz="4400" b="0" i="1" u="none" strike="noStrike" baseline="0" dirty="0"/>
              <a:t>are they</a:t>
            </a:r>
            <a:r>
              <a:rPr lang="en-US" sz="4400" b="0" i="0" u="none" strike="noStrike" baseline="0" dirty="0"/>
              <a:t> than gold, Yea, than much fine gold (</a:t>
            </a:r>
            <a:r>
              <a:rPr lang="en-US" sz="4400" b="1" i="1" u="none" strike="noStrike" baseline="0" dirty="0"/>
              <a:t>valuable</a:t>
            </a:r>
            <a:r>
              <a:rPr lang="en-US" sz="4400" b="0" i="0" u="none" strike="noStrike" baseline="0" dirty="0"/>
              <a:t>);</a:t>
            </a:r>
          </a:p>
          <a:p>
            <a:pPr marR="0" algn="l" rtl="0"/>
            <a:r>
              <a:rPr lang="en-US" sz="4400" b="0" i="0" u="none" strike="noStrike" baseline="0" dirty="0"/>
              <a:t>Sweeter also than honey and the honeycomb (</a:t>
            </a:r>
            <a:r>
              <a:rPr lang="en-US" sz="4400" b="1" i="1" u="none" strike="noStrike" baseline="0" dirty="0"/>
              <a:t>desirable</a:t>
            </a:r>
            <a:r>
              <a:rPr lang="en-US" sz="4400" b="0" i="0" u="none" strike="noStrike" baseline="0" dirty="0"/>
              <a:t>). </a:t>
            </a:r>
          </a:p>
          <a:p>
            <a:pPr marR="0" algn="l" rtl="0"/>
            <a:r>
              <a:rPr lang="en-US" sz="4400" b="1" i="0" u="none" strike="noStrike" baseline="0" dirty="0">
                <a:solidFill>
                  <a:srgbClr val="FF0000"/>
                </a:solidFill>
              </a:rPr>
              <a:t>11</a:t>
            </a:r>
            <a:r>
              <a:rPr lang="en-US" sz="4400" b="0" i="0" u="none" strike="noStrike" baseline="0" dirty="0"/>
              <a:t>  </a:t>
            </a:r>
            <a:r>
              <a:rPr lang="en-US" sz="4400" spc="-80" dirty="0"/>
              <a:t>B</a:t>
            </a:r>
            <a:r>
              <a:rPr lang="en-US" sz="4400" b="0" i="0" u="none" strike="noStrike" spc="-80" baseline="0" dirty="0"/>
              <a:t>y them Your servant is warned (</a:t>
            </a:r>
            <a:r>
              <a:rPr lang="en-US" sz="4400" b="1" i="1" u="none" strike="noStrike" spc="-80" baseline="0" dirty="0"/>
              <a:t>vulnerable</a:t>
            </a:r>
            <a:r>
              <a:rPr lang="en-US" sz="4400" b="0" i="0" u="none" strike="noStrike" spc="-80" baseline="0" dirty="0"/>
              <a:t>),</a:t>
            </a:r>
          </a:p>
          <a:p>
            <a:pPr marR="0" algn="l" rtl="0"/>
            <a:r>
              <a:rPr lang="en-US" sz="4400" i="1" dirty="0"/>
              <a:t>a</a:t>
            </a:r>
            <a:r>
              <a:rPr lang="en-US" sz="4400" b="0" i="1" u="none" strike="noStrike" baseline="0" dirty="0"/>
              <a:t>nd</a:t>
            </a:r>
            <a:r>
              <a:rPr lang="en-US" sz="4400" b="0" i="0" u="none" strike="noStrike" baseline="0" dirty="0"/>
              <a:t> in keeping them </a:t>
            </a:r>
            <a:r>
              <a:rPr lang="en-US" sz="4400" b="0" i="1" u="none" strike="noStrike" baseline="0" dirty="0"/>
              <a:t>there is</a:t>
            </a:r>
            <a:r>
              <a:rPr lang="en-US" sz="4400" b="0" i="0" u="none" strike="noStrike" baseline="0" dirty="0"/>
              <a:t> great reward (</a:t>
            </a:r>
            <a:r>
              <a:rPr lang="en-US" sz="4400" b="1" i="1" u="none" strike="noStrike" baseline="0" dirty="0"/>
              <a:t>beneficial</a:t>
            </a:r>
            <a:r>
              <a:rPr lang="en-US" sz="4400" b="0" i="0" u="none" strike="noStrike" baseline="0" dirty="0"/>
              <a:t>).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495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6D65E5-1D3D-F742-B59D-B448E8288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66" y="499533"/>
            <a:ext cx="10955867" cy="585893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FEBRUARY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Hebrews 4:12  </a:t>
            </a:r>
            <a:r>
              <a:rPr lang="en-US" sz="4400" dirty="0"/>
              <a:t>The </a:t>
            </a:r>
            <a:r>
              <a:rPr lang="en-US" sz="4400" b="1" dirty="0"/>
              <a:t>word of God </a:t>
            </a:r>
            <a:r>
              <a:rPr lang="en-US" sz="4400" dirty="0"/>
              <a:t>is living and powerful, sharper than any two-edged sword, piercing even to the division of soul and spirit, and of joints and marrow, and is a discerner of the thoughts and intents of the heart. </a:t>
            </a:r>
          </a:p>
        </p:txBody>
      </p:sp>
    </p:spTree>
    <p:extLst>
      <p:ext uri="{BB962C8B-B14F-4D97-AF65-F5344CB8AC3E}">
        <p14:creationId xmlns:p14="http://schemas.microsoft.com/office/powerpoint/2010/main" val="89762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F1B9FD-05F8-4ED1-9A68-A022B1254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419099"/>
            <a:ext cx="10963275" cy="597217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APRIL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2Timothy 3:16  </a:t>
            </a:r>
            <a:r>
              <a:rPr lang="en-US" sz="4400" dirty="0"/>
              <a:t>All </a:t>
            </a:r>
            <a:r>
              <a:rPr lang="en-US" sz="4400" b="1" dirty="0"/>
              <a:t>Scripture</a:t>
            </a:r>
            <a:r>
              <a:rPr lang="en-US" sz="4400" dirty="0"/>
              <a:t> is given by inspiration of God, and is profitable for … </a:t>
            </a:r>
          </a:p>
          <a:p>
            <a:pPr marL="233363" indent="-233363" algn="l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4400" b="1" dirty="0">
                <a:sym typeface="Wingdings" panose="05000000000000000000" pitchFamily="2" charset="2"/>
              </a:rPr>
              <a:t>	</a:t>
            </a:r>
            <a:r>
              <a:rPr lang="en-US" sz="4400" b="1" dirty="0"/>
              <a:t> </a:t>
            </a:r>
            <a:r>
              <a:rPr lang="en-US" sz="4400" b="1" spc="-70" dirty="0"/>
              <a:t>doctrine </a:t>
            </a:r>
            <a:r>
              <a:rPr lang="en-US" sz="4400" spc="-70" dirty="0"/>
              <a:t>- truths to be taught, learned, lived</a:t>
            </a:r>
          </a:p>
          <a:p>
            <a:pPr marL="233363" indent="-233363" algn="l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4400" b="1" dirty="0">
                <a:sym typeface="Wingdings" panose="05000000000000000000" pitchFamily="2" charset="2"/>
              </a:rPr>
              <a:t>	</a:t>
            </a:r>
            <a:r>
              <a:rPr lang="en-US" sz="4400" b="1" dirty="0"/>
              <a:t> reproof </a:t>
            </a:r>
            <a:r>
              <a:rPr lang="en-US" sz="4400" dirty="0"/>
              <a:t>- identifying errors to be stopped</a:t>
            </a:r>
            <a:endParaRPr lang="en-US" sz="4400" b="1" dirty="0">
              <a:sym typeface="Wingdings" panose="05000000000000000000" pitchFamily="2" charset="2"/>
            </a:endParaRPr>
          </a:p>
          <a:p>
            <a:pPr marL="233363" indent="-233363" algn="l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4400" b="1" dirty="0">
                <a:sym typeface="Wingdings" panose="05000000000000000000" pitchFamily="2" charset="2"/>
              </a:rPr>
              <a:t>	</a:t>
            </a:r>
            <a:r>
              <a:rPr lang="en-US" sz="4400" b="1" dirty="0"/>
              <a:t> correction </a:t>
            </a:r>
            <a:r>
              <a:rPr lang="en-US" sz="4400" dirty="0"/>
              <a:t>- turning us away from wrong</a:t>
            </a:r>
          </a:p>
          <a:p>
            <a:pPr algn="l"/>
            <a:r>
              <a:rPr lang="en-US" sz="4400" b="1" dirty="0">
                <a:sym typeface="Wingdings" panose="05000000000000000000" pitchFamily="2" charset="2"/>
              </a:rPr>
              <a:t>  </a:t>
            </a:r>
            <a:r>
              <a:rPr lang="en-US" sz="4400" b="1" dirty="0"/>
              <a:t> instruction </a:t>
            </a:r>
            <a:r>
              <a:rPr lang="en-US" sz="4400" dirty="0"/>
              <a:t>- training us in what is right</a:t>
            </a:r>
          </a:p>
        </p:txBody>
      </p:sp>
    </p:spTree>
    <p:extLst>
      <p:ext uri="{BB962C8B-B14F-4D97-AF65-F5344CB8AC3E}">
        <p14:creationId xmlns:p14="http://schemas.microsoft.com/office/powerpoint/2010/main" val="8229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C9C95D8-2B42-A57E-3C6A-B10F7423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49" y="466725"/>
            <a:ext cx="10963275" cy="585787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MAY</a:t>
            </a:r>
            <a:r>
              <a:rPr lang="en-US" sz="4800" b="1" dirty="0"/>
              <a:t> - The Bible’s “Scarlet Cord”</a:t>
            </a:r>
          </a:p>
          <a:p>
            <a:pPr algn="l"/>
            <a:r>
              <a:rPr lang="en-US" sz="4800" b="1" spc="-80" dirty="0">
                <a:solidFill>
                  <a:srgbClr val="FF0000"/>
                </a:solidFill>
              </a:rPr>
              <a:t>Gen 3:21 </a:t>
            </a:r>
            <a:r>
              <a:rPr lang="en-US" sz="4800" spc="-80" dirty="0"/>
              <a:t>- Adam &amp; Eve’s costly coverings</a:t>
            </a:r>
          </a:p>
          <a:p>
            <a:pPr algn="l"/>
            <a:r>
              <a:rPr lang="en-US" sz="4800" b="1" spc="-100" dirty="0">
                <a:solidFill>
                  <a:srgbClr val="FF0000"/>
                </a:solidFill>
              </a:rPr>
              <a:t>Gen 22:7,8 </a:t>
            </a:r>
            <a:r>
              <a:rPr lang="en-US" sz="4800" spc="-100" dirty="0"/>
              <a:t>- Abraham &amp; Isaac on the Mount</a:t>
            </a:r>
          </a:p>
          <a:p>
            <a:pPr algn="l"/>
            <a:r>
              <a:rPr lang="en-US" sz="4800" b="1" spc="-150" dirty="0">
                <a:solidFill>
                  <a:srgbClr val="FF0000"/>
                </a:solidFill>
              </a:rPr>
              <a:t>Ex 12:13 </a:t>
            </a:r>
            <a:r>
              <a:rPr lang="en-US" sz="4800" spc="-150" dirty="0"/>
              <a:t>- Passover Blood on Israel’s Doorposts 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Joshua 2:17-21 </a:t>
            </a:r>
            <a:r>
              <a:rPr lang="en-US" sz="4800" dirty="0"/>
              <a:t>- Rahab’s Rescue Rope 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Luke 24:25-27 </a:t>
            </a:r>
            <a:r>
              <a:rPr lang="en-US" sz="4800" dirty="0"/>
              <a:t>- Jesus on Emmaus Road 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Rev 5:6,9 </a:t>
            </a:r>
            <a:r>
              <a:rPr lang="en-US" sz="4800" dirty="0"/>
              <a:t>- Heaven’s Lamb Who was slain</a:t>
            </a:r>
          </a:p>
        </p:txBody>
      </p:sp>
    </p:spTree>
    <p:extLst>
      <p:ext uri="{BB962C8B-B14F-4D97-AF65-F5344CB8AC3E}">
        <p14:creationId xmlns:p14="http://schemas.microsoft.com/office/powerpoint/2010/main" val="162539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1756D-554D-C92C-E503-FF723EEC3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287" y="444731"/>
            <a:ext cx="10989426" cy="596853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JUNE</a:t>
            </a:r>
            <a:r>
              <a:rPr lang="en-US" sz="4800" b="1" dirty="0"/>
              <a:t> - How the Bible Describes Itself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Heb 4:12</a:t>
            </a:r>
            <a:r>
              <a:rPr lang="en-US" sz="4400" dirty="0"/>
              <a:t>) </a:t>
            </a:r>
            <a:r>
              <a:rPr lang="en-US" sz="4400" b="1" dirty="0"/>
              <a:t>SWORD</a:t>
            </a:r>
            <a:r>
              <a:rPr lang="en-US" sz="4400" dirty="0"/>
              <a:t> that Pierces - </a:t>
            </a:r>
            <a:r>
              <a:rPr lang="en-US" sz="4400" b="1" dirty="0"/>
              <a:t>Wield</a:t>
            </a:r>
            <a:r>
              <a:rPr lang="en-US" sz="4400" dirty="0"/>
              <a:t> it 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James 1:23</a:t>
            </a:r>
            <a:r>
              <a:rPr lang="en-US" sz="4400" dirty="0"/>
              <a:t>) </a:t>
            </a:r>
            <a:r>
              <a:rPr lang="en-US" sz="4400" b="1" dirty="0"/>
              <a:t>MIRROR</a:t>
            </a:r>
            <a:r>
              <a:rPr lang="en-US" sz="4400" dirty="0"/>
              <a:t> that Reveals - </a:t>
            </a:r>
            <a:r>
              <a:rPr lang="en-US" sz="4400" b="1" dirty="0"/>
              <a:t>Look </a:t>
            </a:r>
            <a:r>
              <a:rPr lang="en-US" sz="4400" dirty="0"/>
              <a:t>at it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I Peter 1:23</a:t>
            </a:r>
            <a:r>
              <a:rPr lang="en-US" sz="4400" dirty="0"/>
              <a:t>) </a:t>
            </a:r>
            <a:r>
              <a:rPr lang="en-US" sz="4400" b="1" dirty="0"/>
              <a:t>SEED</a:t>
            </a:r>
            <a:r>
              <a:rPr lang="en-US" sz="4400" dirty="0"/>
              <a:t> that Reproduces - </a:t>
            </a:r>
            <a:r>
              <a:rPr lang="en-US" sz="4400" b="1" dirty="0"/>
              <a:t>Scatter</a:t>
            </a:r>
            <a:r>
              <a:rPr lang="en-US" sz="4400" dirty="0"/>
              <a:t> it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I Peter 2:2</a:t>
            </a:r>
            <a:r>
              <a:rPr lang="en-US" sz="4400" dirty="0"/>
              <a:t>) </a:t>
            </a:r>
            <a:r>
              <a:rPr lang="en-US" sz="4400" b="1" dirty="0"/>
              <a:t>MILK</a:t>
            </a:r>
            <a:r>
              <a:rPr lang="en-US" sz="4400" dirty="0"/>
              <a:t> that Nourishes - </a:t>
            </a:r>
            <a:r>
              <a:rPr lang="en-US" sz="4400" b="1" dirty="0"/>
              <a:t>Serve</a:t>
            </a:r>
            <a:r>
              <a:rPr lang="en-US" sz="4400" dirty="0"/>
              <a:t> it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Psalm 119:105</a:t>
            </a:r>
            <a:r>
              <a:rPr lang="en-US" sz="4400" dirty="0"/>
              <a:t>) </a:t>
            </a:r>
            <a:r>
              <a:rPr lang="en-US" sz="4400" b="1" dirty="0"/>
              <a:t>LAMP</a:t>
            </a:r>
            <a:r>
              <a:rPr lang="en-US" sz="4400" dirty="0"/>
              <a:t> that Shines - </a:t>
            </a:r>
            <a:r>
              <a:rPr lang="en-US" sz="4400" b="1" dirty="0"/>
              <a:t>Lift</a:t>
            </a:r>
            <a:r>
              <a:rPr lang="en-US" sz="4400" dirty="0"/>
              <a:t> it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Jer 23:29a</a:t>
            </a:r>
            <a:r>
              <a:rPr lang="en-US" sz="4400" dirty="0"/>
              <a:t>) </a:t>
            </a:r>
            <a:r>
              <a:rPr lang="en-US" sz="4400" b="1" dirty="0"/>
              <a:t>FIRE</a:t>
            </a:r>
            <a:r>
              <a:rPr lang="en-US" sz="4400" dirty="0"/>
              <a:t> that Consumes - </a:t>
            </a:r>
            <a:r>
              <a:rPr lang="en-US" sz="4400" b="1" dirty="0"/>
              <a:t>Spread</a:t>
            </a:r>
            <a:r>
              <a:rPr lang="en-US" sz="4400" dirty="0"/>
              <a:t> it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Jer 23:29b</a:t>
            </a:r>
            <a:r>
              <a:rPr lang="en-US" sz="4400" dirty="0"/>
              <a:t>) </a:t>
            </a:r>
            <a:r>
              <a:rPr lang="en-US" sz="4400" b="1" dirty="0"/>
              <a:t>HAMMER</a:t>
            </a:r>
            <a:r>
              <a:rPr lang="en-US" sz="4400" dirty="0"/>
              <a:t> that Shatters - </a:t>
            </a:r>
            <a:r>
              <a:rPr lang="en-US" sz="4400" b="1" dirty="0"/>
              <a:t>Swing</a:t>
            </a:r>
            <a:r>
              <a:rPr lang="en-US" sz="4400" dirty="0"/>
              <a:t> it</a:t>
            </a:r>
          </a:p>
        </p:txBody>
      </p:sp>
    </p:spTree>
    <p:extLst>
      <p:ext uri="{BB962C8B-B14F-4D97-AF65-F5344CB8AC3E}">
        <p14:creationId xmlns:p14="http://schemas.microsoft.com/office/powerpoint/2010/main" val="216570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CAE640-9959-4DE7-90B8-BA4FEF101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491067"/>
            <a:ext cx="10922000" cy="5858933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JULY</a:t>
            </a:r>
            <a:r>
              <a:rPr lang="en-US" sz="4800" b="1" dirty="0"/>
              <a:t> - America and the </a:t>
            </a:r>
            <a:r>
              <a:rPr lang="en-US" sz="4800" b="1" dirty="0">
                <a:solidFill>
                  <a:srgbClr val="FF0000"/>
                </a:solidFill>
              </a:rPr>
              <a:t>BIBLE</a:t>
            </a:r>
          </a:p>
          <a:p>
            <a:pPr algn="l"/>
            <a:r>
              <a:rPr lang="en-US" sz="4800" b="1" dirty="0"/>
              <a:t>President John Adams </a:t>
            </a:r>
            <a:r>
              <a:rPr lang="en-US" sz="4800" dirty="0"/>
              <a:t>- 1798</a:t>
            </a:r>
          </a:p>
          <a:p>
            <a:pPr algn="l"/>
            <a:endParaRPr lang="en-US" sz="900" dirty="0"/>
          </a:p>
          <a:p>
            <a:pPr algn="l"/>
            <a:r>
              <a:rPr lang="en-US" sz="4300" i="1" dirty="0"/>
              <a:t>We have no government armed </a:t>
            </a:r>
          </a:p>
          <a:p>
            <a:pPr algn="l"/>
            <a:r>
              <a:rPr lang="en-US" sz="4300" i="1" dirty="0"/>
              <a:t>with power capable of contending </a:t>
            </a:r>
          </a:p>
          <a:p>
            <a:pPr algn="l"/>
            <a:r>
              <a:rPr lang="en-US" sz="4300" i="1" dirty="0"/>
              <a:t>with human passions </a:t>
            </a:r>
            <a:r>
              <a:rPr lang="en-US" sz="4300" b="1" dirty="0"/>
              <a:t>unbridled by </a:t>
            </a:r>
          </a:p>
          <a:p>
            <a:pPr algn="l"/>
            <a:r>
              <a:rPr lang="en-US" sz="4300" b="1" dirty="0"/>
              <a:t>morality and religion</a:t>
            </a:r>
            <a:r>
              <a:rPr lang="en-US" sz="4300" dirty="0"/>
              <a:t>. </a:t>
            </a:r>
          </a:p>
          <a:p>
            <a:pPr algn="l"/>
            <a:r>
              <a:rPr lang="en-US" sz="4300" i="1" dirty="0"/>
              <a:t>Our Constitution was made only for </a:t>
            </a:r>
          </a:p>
          <a:p>
            <a:pPr algn="l"/>
            <a:r>
              <a:rPr lang="en-US" sz="4300" i="1" dirty="0"/>
              <a:t>a</a:t>
            </a:r>
            <a:r>
              <a:rPr lang="en-US" sz="4300" dirty="0"/>
              <a:t> </a:t>
            </a:r>
            <a:r>
              <a:rPr lang="en-US" sz="4300" b="1" dirty="0"/>
              <a:t>moral and religious people</a:t>
            </a:r>
            <a:r>
              <a:rPr lang="en-US" sz="4300" dirty="0"/>
              <a:t>. </a:t>
            </a:r>
            <a:r>
              <a:rPr lang="en-US" sz="4300" i="1" dirty="0"/>
              <a:t>It is </a:t>
            </a:r>
          </a:p>
          <a:p>
            <a:pPr algn="l"/>
            <a:r>
              <a:rPr lang="en-US" sz="4300" i="1" dirty="0"/>
              <a:t>wholly inadequate to the government of any other</a:t>
            </a:r>
            <a:r>
              <a:rPr lang="en-US" sz="4300" dirty="0"/>
              <a:t>.</a:t>
            </a:r>
          </a:p>
        </p:txBody>
      </p:sp>
      <p:pic>
        <p:nvPicPr>
          <p:cNvPr id="5122" name="Picture 2" descr="File:US Navy 031029-N-6236G-001 A painting of President John Adams ...">
            <a:extLst>
              <a:ext uri="{FF2B5EF4-FFF2-40B4-BE49-F238E27FC236}">
                <a16:creationId xmlns:a16="http://schemas.microsoft.com/office/drawing/2014/main" id="{E6522192-4BCD-A554-CDAA-2AD8AA76E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669" y="1346200"/>
            <a:ext cx="327279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1327</Words>
  <Application>Microsoft Office PowerPoint</Application>
  <PresentationFormat>Widescreen</PresentationFormat>
  <Paragraphs>205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Merriweather Web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Depue</dc:creator>
  <cp:lastModifiedBy>James Depue</cp:lastModifiedBy>
  <cp:revision>1</cp:revision>
  <dcterms:created xsi:type="dcterms:W3CDTF">2024-11-26T18:52:07Z</dcterms:created>
  <dcterms:modified xsi:type="dcterms:W3CDTF">2024-12-02T22:32:29Z</dcterms:modified>
</cp:coreProperties>
</file>