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3" r:id="rId2"/>
    <p:sldId id="374" r:id="rId3"/>
    <p:sldId id="370" r:id="rId4"/>
    <p:sldId id="350" r:id="rId5"/>
    <p:sldId id="364" r:id="rId6"/>
    <p:sldId id="349" r:id="rId7"/>
    <p:sldId id="357" r:id="rId8"/>
    <p:sldId id="351" r:id="rId9"/>
    <p:sldId id="352" r:id="rId10"/>
    <p:sldId id="354" r:id="rId11"/>
    <p:sldId id="365" r:id="rId12"/>
    <p:sldId id="356" r:id="rId13"/>
    <p:sldId id="371" r:id="rId14"/>
    <p:sldId id="375" r:id="rId15"/>
    <p:sldId id="355" r:id="rId16"/>
    <p:sldId id="358" r:id="rId17"/>
    <p:sldId id="359" r:id="rId18"/>
    <p:sldId id="360" r:id="rId19"/>
    <p:sldId id="361" r:id="rId20"/>
    <p:sldId id="373" r:id="rId21"/>
    <p:sldId id="362" r:id="rId22"/>
    <p:sldId id="366" r:id="rId23"/>
    <p:sldId id="367" r:id="rId24"/>
    <p:sldId id="372" r:id="rId25"/>
    <p:sldId id="36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E0045-B70D-4FD9-8607-D5D2BA2CB9A7}">
          <p14:sldIdLst>
            <p14:sldId id="363"/>
            <p14:sldId id="374"/>
            <p14:sldId id="370"/>
            <p14:sldId id="350"/>
            <p14:sldId id="364"/>
            <p14:sldId id="349"/>
          </p14:sldIdLst>
        </p14:section>
        <p14:section name="Untitled Section" id="{BD5D0343-B3F6-4704-8508-46D756D5AB43}">
          <p14:sldIdLst>
            <p14:sldId id="357"/>
            <p14:sldId id="351"/>
            <p14:sldId id="352"/>
            <p14:sldId id="354"/>
            <p14:sldId id="365"/>
            <p14:sldId id="356"/>
            <p14:sldId id="371"/>
            <p14:sldId id="375"/>
            <p14:sldId id="355"/>
            <p14:sldId id="358"/>
            <p14:sldId id="359"/>
            <p14:sldId id="360"/>
            <p14:sldId id="361"/>
            <p14:sldId id="373"/>
            <p14:sldId id="362"/>
            <p14:sldId id="366"/>
            <p14:sldId id="367"/>
            <p14:sldId id="372"/>
            <p14:sldId id="3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82CD72-283A-4A65-A926-499EE1DB63CD}" v="7" dt="2024-10-03T15:32:38.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81" autoAdjust="0"/>
  </p:normalViewPr>
  <p:slideViewPr>
    <p:cSldViewPr snapToGrid="0">
      <p:cViewPr varScale="1">
        <p:scale>
          <a:sx n="98" d="100"/>
          <a:sy n="98" d="100"/>
        </p:scale>
        <p:origin x="10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246D51-D9FA-4594-85B4-10FC375495C0}" type="datetimeFigureOut">
              <a:rPr lang="en-US" smtClean="0"/>
              <a:t>11/1/2024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40ABBA-915D-4544-86C1-DD8FF01B6516}" type="slidenum">
              <a:rPr lang="en-US" smtClean="0"/>
              <a:t>‹#›</a:t>
            </a:fld>
            <a:endParaRPr lang="en-US" dirty="0"/>
          </a:p>
        </p:txBody>
      </p:sp>
    </p:spTree>
    <p:extLst>
      <p:ext uri="{BB962C8B-B14F-4D97-AF65-F5344CB8AC3E}">
        <p14:creationId xmlns:p14="http://schemas.microsoft.com/office/powerpoint/2010/main" val="119524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a:t>
            </a:fld>
            <a:endParaRPr lang="en-US" dirty="0"/>
          </a:p>
        </p:txBody>
      </p:sp>
    </p:spTree>
    <p:extLst>
      <p:ext uri="{BB962C8B-B14F-4D97-AF65-F5344CB8AC3E}">
        <p14:creationId xmlns:p14="http://schemas.microsoft.com/office/powerpoint/2010/main" val="2917873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12</a:t>
            </a:fld>
            <a:endParaRPr lang="en-US" dirty="0"/>
          </a:p>
        </p:txBody>
      </p:sp>
    </p:spTree>
    <p:extLst>
      <p:ext uri="{BB962C8B-B14F-4D97-AF65-F5344CB8AC3E}">
        <p14:creationId xmlns:p14="http://schemas.microsoft.com/office/powerpoint/2010/main" val="364085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15</a:t>
            </a:fld>
            <a:endParaRPr lang="en-US" dirty="0"/>
          </a:p>
        </p:txBody>
      </p:sp>
    </p:spTree>
    <p:extLst>
      <p:ext uri="{BB962C8B-B14F-4D97-AF65-F5344CB8AC3E}">
        <p14:creationId xmlns:p14="http://schemas.microsoft.com/office/powerpoint/2010/main" val="168625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16</a:t>
            </a:fld>
            <a:endParaRPr lang="en-US" dirty="0"/>
          </a:p>
        </p:txBody>
      </p:sp>
    </p:spTree>
    <p:extLst>
      <p:ext uri="{BB962C8B-B14F-4D97-AF65-F5344CB8AC3E}">
        <p14:creationId xmlns:p14="http://schemas.microsoft.com/office/powerpoint/2010/main" val="236239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17</a:t>
            </a:fld>
            <a:endParaRPr lang="en-US" dirty="0"/>
          </a:p>
        </p:txBody>
      </p:sp>
    </p:spTree>
    <p:extLst>
      <p:ext uri="{BB962C8B-B14F-4D97-AF65-F5344CB8AC3E}">
        <p14:creationId xmlns:p14="http://schemas.microsoft.com/office/powerpoint/2010/main" val="243176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18</a:t>
            </a:fld>
            <a:endParaRPr lang="en-US" dirty="0"/>
          </a:p>
        </p:txBody>
      </p:sp>
    </p:spTree>
    <p:extLst>
      <p:ext uri="{BB962C8B-B14F-4D97-AF65-F5344CB8AC3E}">
        <p14:creationId xmlns:p14="http://schemas.microsoft.com/office/powerpoint/2010/main" val="350236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19</a:t>
            </a:fld>
            <a:endParaRPr lang="en-US" dirty="0"/>
          </a:p>
        </p:txBody>
      </p:sp>
    </p:spTree>
    <p:extLst>
      <p:ext uri="{BB962C8B-B14F-4D97-AF65-F5344CB8AC3E}">
        <p14:creationId xmlns:p14="http://schemas.microsoft.com/office/powerpoint/2010/main" val="79217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21</a:t>
            </a:fld>
            <a:endParaRPr lang="en-US" dirty="0"/>
          </a:p>
        </p:txBody>
      </p:sp>
    </p:spTree>
    <p:extLst>
      <p:ext uri="{BB962C8B-B14F-4D97-AF65-F5344CB8AC3E}">
        <p14:creationId xmlns:p14="http://schemas.microsoft.com/office/powerpoint/2010/main" val="196444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22</a:t>
            </a:fld>
            <a:endParaRPr lang="en-US" dirty="0"/>
          </a:p>
        </p:txBody>
      </p:sp>
    </p:spTree>
    <p:extLst>
      <p:ext uri="{BB962C8B-B14F-4D97-AF65-F5344CB8AC3E}">
        <p14:creationId xmlns:p14="http://schemas.microsoft.com/office/powerpoint/2010/main" val="571491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23</a:t>
            </a:fld>
            <a:endParaRPr lang="en-US" dirty="0"/>
          </a:p>
        </p:txBody>
      </p:sp>
    </p:spTree>
    <p:extLst>
      <p:ext uri="{BB962C8B-B14F-4D97-AF65-F5344CB8AC3E}">
        <p14:creationId xmlns:p14="http://schemas.microsoft.com/office/powerpoint/2010/main" val="1797485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7FBF9-8BC4-0F27-ECAC-B0D8A35CB6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B9B9F-BA70-8BE9-BF91-5299C6B13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00D38-0D97-6098-2511-3D27E0D162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6DEAF5-F8FE-59C3-750F-EAEBC84F12BF}"/>
              </a:ext>
            </a:extLst>
          </p:cNvPr>
          <p:cNvSpPr>
            <a:spLocks noGrp="1"/>
          </p:cNvSpPr>
          <p:nvPr>
            <p:ph type="sldNum" sz="quarter" idx="5"/>
          </p:nvPr>
        </p:nvSpPr>
        <p:spPr/>
        <p:txBody>
          <a:bodyPr/>
          <a:lstStyle/>
          <a:p>
            <a:fld id="{3A40ABBA-915D-4544-86C1-DD8FF01B6516}" type="slidenum">
              <a:rPr lang="en-US" smtClean="0"/>
              <a:t>25</a:t>
            </a:fld>
            <a:endParaRPr lang="en-US" dirty="0"/>
          </a:p>
        </p:txBody>
      </p:sp>
    </p:spTree>
    <p:extLst>
      <p:ext uri="{BB962C8B-B14F-4D97-AF65-F5344CB8AC3E}">
        <p14:creationId xmlns:p14="http://schemas.microsoft.com/office/powerpoint/2010/main" val="50894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4</a:t>
            </a:fld>
            <a:endParaRPr lang="en-US" dirty="0"/>
          </a:p>
        </p:txBody>
      </p:sp>
    </p:spTree>
    <p:extLst>
      <p:ext uri="{BB962C8B-B14F-4D97-AF65-F5344CB8AC3E}">
        <p14:creationId xmlns:p14="http://schemas.microsoft.com/office/powerpoint/2010/main" val="184826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5</a:t>
            </a:fld>
            <a:endParaRPr lang="en-US" dirty="0"/>
          </a:p>
        </p:txBody>
      </p:sp>
    </p:spTree>
    <p:extLst>
      <p:ext uri="{BB962C8B-B14F-4D97-AF65-F5344CB8AC3E}">
        <p14:creationId xmlns:p14="http://schemas.microsoft.com/office/powerpoint/2010/main" val="368578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6</a:t>
            </a:fld>
            <a:endParaRPr lang="en-US" dirty="0"/>
          </a:p>
        </p:txBody>
      </p:sp>
    </p:spTree>
    <p:extLst>
      <p:ext uri="{BB962C8B-B14F-4D97-AF65-F5344CB8AC3E}">
        <p14:creationId xmlns:p14="http://schemas.microsoft.com/office/powerpoint/2010/main" val="422693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7</a:t>
            </a:fld>
            <a:endParaRPr lang="en-US" dirty="0"/>
          </a:p>
        </p:txBody>
      </p:sp>
    </p:spTree>
    <p:extLst>
      <p:ext uri="{BB962C8B-B14F-4D97-AF65-F5344CB8AC3E}">
        <p14:creationId xmlns:p14="http://schemas.microsoft.com/office/powerpoint/2010/main" val="312792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8</a:t>
            </a:fld>
            <a:endParaRPr lang="en-US" dirty="0"/>
          </a:p>
        </p:txBody>
      </p:sp>
    </p:spTree>
    <p:extLst>
      <p:ext uri="{BB962C8B-B14F-4D97-AF65-F5344CB8AC3E}">
        <p14:creationId xmlns:p14="http://schemas.microsoft.com/office/powerpoint/2010/main" val="353520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9</a:t>
            </a:fld>
            <a:endParaRPr lang="en-US" dirty="0"/>
          </a:p>
        </p:txBody>
      </p:sp>
    </p:spTree>
    <p:extLst>
      <p:ext uri="{BB962C8B-B14F-4D97-AF65-F5344CB8AC3E}">
        <p14:creationId xmlns:p14="http://schemas.microsoft.com/office/powerpoint/2010/main" val="426050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10</a:t>
            </a:fld>
            <a:endParaRPr lang="en-US" dirty="0"/>
          </a:p>
        </p:txBody>
      </p:sp>
    </p:spTree>
    <p:extLst>
      <p:ext uri="{BB962C8B-B14F-4D97-AF65-F5344CB8AC3E}">
        <p14:creationId xmlns:p14="http://schemas.microsoft.com/office/powerpoint/2010/main" val="102145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0ABBA-915D-4544-86C1-DD8FF01B6516}" type="slidenum">
              <a:rPr lang="en-US" smtClean="0"/>
              <a:t>11</a:t>
            </a:fld>
            <a:endParaRPr lang="en-US" dirty="0"/>
          </a:p>
        </p:txBody>
      </p:sp>
    </p:spTree>
    <p:extLst>
      <p:ext uri="{BB962C8B-B14F-4D97-AF65-F5344CB8AC3E}">
        <p14:creationId xmlns:p14="http://schemas.microsoft.com/office/powerpoint/2010/main" val="118547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B991-5DCE-469B-9D4E-9244ABC91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3B4981-C8DC-49D9-B94E-CE9AC8976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83AFD6-F225-40AC-A225-1B35FFCB7EA4}"/>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5" name="Footer Placeholder 4">
            <a:extLst>
              <a:ext uri="{FF2B5EF4-FFF2-40B4-BE49-F238E27FC236}">
                <a16:creationId xmlns:a16="http://schemas.microsoft.com/office/drawing/2014/main" id="{F26B8D02-ED43-4426-BD0E-6ED339FF15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7CE2CA-BE19-4A6D-924F-ED95263528ED}"/>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212761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AF57-687E-44CC-81D1-1A497639C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3BD4-5E5D-4A03-93C6-880D1882B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DF6B6-2986-4163-B084-66DD10F6252C}"/>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5" name="Footer Placeholder 4">
            <a:extLst>
              <a:ext uri="{FF2B5EF4-FFF2-40B4-BE49-F238E27FC236}">
                <a16:creationId xmlns:a16="http://schemas.microsoft.com/office/drawing/2014/main" id="{A8800620-7B0E-4BDB-BC7E-4D48685A40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F6DB9E-E198-493C-B1CC-26689F4492B5}"/>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339026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C998B-C0AF-460B-8E4E-7BBB537932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8709C8-4052-43BE-8527-77C1EB50B3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CDC42-685A-46EB-AADC-2A3345DE9379}"/>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5" name="Footer Placeholder 4">
            <a:extLst>
              <a:ext uri="{FF2B5EF4-FFF2-40B4-BE49-F238E27FC236}">
                <a16:creationId xmlns:a16="http://schemas.microsoft.com/office/drawing/2014/main" id="{529AEEB7-B311-44CD-BF2F-4FA41249D4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F63295-8D36-416F-B5DF-8BBCBB085E22}"/>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366246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3425-C21B-4325-9B64-8312CA770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3D9C3-2FBF-42FA-A455-CDCE4CB75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CC103-5100-4043-A0DA-6DAE8C9FB95E}"/>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5" name="Footer Placeholder 4">
            <a:extLst>
              <a:ext uri="{FF2B5EF4-FFF2-40B4-BE49-F238E27FC236}">
                <a16:creationId xmlns:a16="http://schemas.microsoft.com/office/drawing/2014/main" id="{72F5EB86-61CB-4E04-B935-092766662B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0A509F-E440-4092-8806-53662E9A5887}"/>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29654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DC22-CC9B-4211-8EFB-BAC0D0094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512C69-1822-4C28-9FC9-C05A25146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584AF-044B-4A69-B6EA-772A10E0868B}"/>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5" name="Footer Placeholder 4">
            <a:extLst>
              <a:ext uri="{FF2B5EF4-FFF2-40B4-BE49-F238E27FC236}">
                <a16:creationId xmlns:a16="http://schemas.microsoft.com/office/drawing/2014/main" id="{7EC6A385-6881-4293-9A72-A7682B005D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6BEBDF-A0E8-422A-9A1E-E2AF56C86953}"/>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85031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871C-B5ED-44D5-9C9C-A1C5B6C09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75979-69D7-423E-A1DA-BB1F0CBD1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5FEF07-F64F-4F6A-BF3E-5BB94CD5D9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0C5607-DE63-4795-9C1B-AF00EDA56179}"/>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6" name="Footer Placeholder 5">
            <a:extLst>
              <a:ext uri="{FF2B5EF4-FFF2-40B4-BE49-F238E27FC236}">
                <a16:creationId xmlns:a16="http://schemas.microsoft.com/office/drawing/2014/main" id="{17B0953A-85FB-4304-80D4-B911F225DF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5DCCED-8959-4630-AB8A-8D33CA05A058}"/>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284070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2CDA-7D18-405C-90B1-0FE9C09AAB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F581B-2ECE-4C7F-AACD-B35D47969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7DFCCB-A5FF-42B5-B000-9AA058D4F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C5DCC-802A-4D53-990B-EFB1FCEFBD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2E3282-3C3C-4BE0-86F8-6909EA4451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922511-1276-417B-A025-424AFE480E90}"/>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8" name="Footer Placeholder 7">
            <a:extLst>
              <a:ext uri="{FF2B5EF4-FFF2-40B4-BE49-F238E27FC236}">
                <a16:creationId xmlns:a16="http://schemas.microsoft.com/office/drawing/2014/main" id="{E833E1D4-3008-4F17-A33E-7CA102E382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650B8C3-3A65-4EC3-9093-3622BF652188}"/>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359404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4C8D-E9EF-4B9E-AD15-9546958723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6CC429-D783-490C-AC18-AEAF0E2FD4BC}"/>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4" name="Footer Placeholder 3">
            <a:extLst>
              <a:ext uri="{FF2B5EF4-FFF2-40B4-BE49-F238E27FC236}">
                <a16:creationId xmlns:a16="http://schemas.microsoft.com/office/drawing/2014/main" id="{3176EB17-1CB3-4748-A5F0-904091502E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04E78E-31F0-4C55-9BA1-32A3813DA433}"/>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254838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625EE-23D9-48C0-A0C9-72713B0BAC27}"/>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3" name="Footer Placeholder 2">
            <a:extLst>
              <a:ext uri="{FF2B5EF4-FFF2-40B4-BE49-F238E27FC236}">
                <a16:creationId xmlns:a16="http://schemas.microsoft.com/office/drawing/2014/main" id="{4C8A7889-E1AA-4BF4-A175-95F95C0174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1CA4FF-3966-49AA-B9C9-8E2D5E18FFEC}"/>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206515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85E5-FCAD-4371-9DC7-67C5E4591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80858C-5D4B-4328-AB30-D37EC9661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6356A2-D189-4C75-82E9-AF72559CC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D2B49-341E-4EB0-A32A-1A1284062D9D}"/>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6" name="Footer Placeholder 5">
            <a:extLst>
              <a:ext uri="{FF2B5EF4-FFF2-40B4-BE49-F238E27FC236}">
                <a16:creationId xmlns:a16="http://schemas.microsoft.com/office/drawing/2014/main" id="{8DD39F3D-C8D8-46AA-9BE0-7EC25A25D3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6ED243-9017-4398-B31C-71BA25B84B60}"/>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364256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522D-3BDE-4814-B407-7D14643E7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905793-05AD-4117-A290-18441DC62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01ED243-F30B-4071-A3BD-403643EA3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46974-9BC7-427A-B16E-8EC9F9AC445E}"/>
              </a:ext>
            </a:extLst>
          </p:cNvPr>
          <p:cNvSpPr>
            <a:spLocks noGrp="1"/>
          </p:cNvSpPr>
          <p:nvPr>
            <p:ph type="dt" sz="half" idx="10"/>
          </p:nvPr>
        </p:nvSpPr>
        <p:spPr/>
        <p:txBody>
          <a:bodyPr/>
          <a:lstStyle/>
          <a:p>
            <a:fld id="{E2BDB509-AAC2-49A7-B936-DE41C93914CB}" type="datetimeFigureOut">
              <a:rPr lang="en-US" smtClean="0"/>
              <a:t>11/1/2024</a:t>
            </a:fld>
            <a:endParaRPr lang="en-US" dirty="0"/>
          </a:p>
        </p:txBody>
      </p:sp>
      <p:sp>
        <p:nvSpPr>
          <p:cNvPr id="6" name="Footer Placeholder 5">
            <a:extLst>
              <a:ext uri="{FF2B5EF4-FFF2-40B4-BE49-F238E27FC236}">
                <a16:creationId xmlns:a16="http://schemas.microsoft.com/office/drawing/2014/main" id="{8A984CB6-4A75-4D03-B781-4E56696667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5CE862-1C46-41B2-BA60-9D1503D565CE}"/>
              </a:ext>
            </a:extLst>
          </p:cNvPr>
          <p:cNvSpPr>
            <a:spLocks noGrp="1"/>
          </p:cNvSpPr>
          <p:nvPr>
            <p:ph type="sldNum" sz="quarter" idx="12"/>
          </p:nvPr>
        </p:nvSpPr>
        <p:spPr/>
        <p:txBody>
          <a:bodyPr/>
          <a:lstStyle/>
          <a:p>
            <a:fld id="{25D92AD3-6C22-4B57-8054-E5D2542D03DD}" type="slidenum">
              <a:rPr lang="en-US" smtClean="0"/>
              <a:t>‹#›</a:t>
            </a:fld>
            <a:endParaRPr lang="en-US" dirty="0"/>
          </a:p>
        </p:txBody>
      </p:sp>
    </p:spTree>
    <p:extLst>
      <p:ext uri="{BB962C8B-B14F-4D97-AF65-F5344CB8AC3E}">
        <p14:creationId xmlns:p14="http://schemas.microsoft.com/office/powerpoint/2010/main" val="127139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E57CA-6E66-4CAF-8560-FB9A9FABE1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542B14-A2AE-427A-ACBE-3B42F7BE5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DC86F-3A71-48B9-8A7D-6D6A81D1A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DB509-AAC2-49A7-B936-DE41C93914CB}" type="datetimeFigureOut">
              <a:rPr lang="en-US" smtClean="0"/>
              <a:t>11/1/2024</a:t>
            </a:fld>
            <a:endParaRPr lang="en-US" dirty="0"/>
          </a:p>
        </p:txBody>
      </p:sp>
      <p:sp>
        <p:nvSpPr>
          <p:cNvPr id="5" name="Footer Placeholder 4">
            <a:extLst>
              <a:ext uri="{FF2B5EF4-FFF2-40B4-BE49-F238E27FC236}">
                <a16:creationId xmlns:a16="http://schemas.microsoft.com/office/drawing/2014/main" id="{E37FA3F6-C167-4186-AE68-9471AF00A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4D455BB-AE1C-4233-9E8C-02F0B63D1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92AD3-6C22-4B57-8054-E5D2542D03DD}" type="slidenum">
              <a:rPr lang="en-US" smtClean="0"/>
              <a:t>‹#›</a:t>
            </a:fld>
            <a:endParaRPr lang="en-US" dirty="0"/>
          </a:p>
        </p:txBody>
      </p:sp>
    </p:spTree>
    <p:extLst>
      <p:ext uri="{BB962C8B-B14F-4D97-AF65-F5344CB8AC3E}">
        <p14:creationId xmlns:p14="http://schemas.microsoft.com/office/powerpoint/2010/main" val="392995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00C5F2-77F0-B066-E2ED-7886945EB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12192000" cy="6858000"/>
          </a:xfrm>
          <a:prstGeom prst="rect">
            <a:avLst/>
          </a:prstGeom>
        </p:spPr>
      </p:pic>
      <p:sp>
        <p:nvSpPr>
          <p:cNvPr id="5" name="Rectangle 4">
            <a:extLst>
              <a:ext uri="{FF2B5EF4-FFF2-40B4-BE49-F238E27FC236}">
                <a16:creationId xmlns:a16="http://schemas.microsoft.com/office/drawing/2014/main" id="{5EF13DD1-075D-96B1-78F5-BD9BEDF1C79B}"/>
              </a:ext>
            </a:extLst>
          </p:cNvPr>
          <p:cNvSpPr/>
          <p:nvPr/>
        </p:nvSpPr>
        <p:spPr>
          <a:xfrm>
            <a:off x="514599" y="352150"/>
            <a:ext cx="7076826" cy="1631216"/>
          </a:xfrm>
          <a:prstGeom prst="rect">
            <a:avLst/>
          </a:prstGeom>
          <a:noFill/>
        </p:spPr>
        <p:txBody>
          <a:bodyPr wrap="square" lIns="91440" tIns="45720" rIns="91440" bIns="45720">
            <a:spAutoFit/>
          </a:bodyPr>
          <a:lstStyle/>
          <a:p>
            <a:pPr algn="ctr"/>
            <a:r>
              <a:rPr lang="en-US" sz="10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WELCOME</a:t>
            </a:r>
          </a:p>
        </p:txBody>
      </p:sp>
      <p:sp>
        <p:nvSpPr>
          <p:cNvPr id="2" name="TextBox 1">
            <a:extLst>
              <a:ext uri="{FF2B5EF4-FFF2-40B4-BE49-F238E27FC236}">
                <a16:creationId xmlns:a16="http://schemas.microsoft.com/office/drawing/2014/main" id="{D11E01C7-C8A4-5357-BEA8-5D11AD2B8EBF}"/>
              </a:ext>
            </a:extLst>
          </p:cNvPr>
          <p:cNvSpPr txBox="1"/>
          <p:nvPr/>
        </p:nvSpPr>
        <p:spPr>
          <a:xfrm>
            <a:off x="206669" y="4681954"/>
            <a:ext cx="11839575" cy="1477328"/>
          </a:xfrm>
          <a:prstGeom prst="rect">
            <a:avLst/>
          </a:prstGeom>
          <a:noFill/>
        </p:spPr>
        <p:txBody>
          <a:bodyPr wrap="square" rtlCol="0">
            <a:spAutoFit/>
          </a:bodyPr>
          <a:lstStyle/>
          <a:p>
            <a:r>
              <a:rPr lang="en-US" sz="3600" b="1"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“Beware of false prophets, who come to you in sheep’s clothing, but inwardly they are ravenous wolves.” Matt. 7:15</a:t>
            </a:r>
          </a:p>
          <a:p>
            <a:endParaRPr lang="en-US" dirty="0"/>
          </a:p>
        </p:txBody>
      </p:sp>
    </p:spTree>
    <p:extLst>
      <p:ext uri="{BB962C8B-B14F-4D97-AF65-F5344CB8AC3E}">
        <p14:creationId xmlns:p14="http://schemas.microsoft.com/office/powerpoint/2010/main" val="45789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96028-DE0E-08F6-8E4B-64D6C0B678EE}"/>
              </a:ext>
            </a:extLst>
          </p:cNvPr>
          <p:cNvSpPr>
            <a:spLocks noGrp="1"/>
          </p:cNvSpPr>
          <p:nvPr>
            <p:ph idx="1"/>
          </p:nvPr>
        </p:nvSpPr>
        <p:spPr>
          <a:xfrm>
            <a:off x="0" y="0"/>
            <a:ext cx="12192000" cy="685800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Witness of the resurrection of Christ.</a:t>
            </a:r>
          </a:p>
          <a:p>
            <a:pPr marL="0" indent="0" algn="l">
              <a:buNone/>
            </a:pPr>
            <a:r>
              <a:rPr lang="en-US" sz="4800" b="1" dirty="0">
                <a:solidFill>
                  <a:srgbClr val="0070C0"/>
                </a:solidFill>
              </a:rPr>
              <a:t>Acts 9:3-5 </a:t>
            </a:r>
            <a:r>
              <a:rPr lang="en-US" sz="4800" b="1" i="0" baseline="30000" dirty="0">
                <a:solidFill>
                  <a:srgbClr val="0070C0"/>
                </a:solidFill>
                <a:effectLst/>
              </a:rPr>
              <a:t> </a:t>
            </a:r>
            <a:r>
              <a:rPr lang="en-US" sz="4800" b="0" i="0" dirty="0">
                <a:solidFill>
                  <a:srgbClr val="000000"/>
                </a:solidFill>
                <a:effectLst/>
              </a:rPr>
              <a:t>As he journeyed, he came near Damascus, and suddenly a light shone around him from heaven. Then he fell to the ground, and heard a voice saying to him, </a:t>
            </a:r>
            <a:r>
              <a:rPr lang="en-US" sz="4800" b="0" i="0" dirty="0">
                <a:solidFill>
                  <a:srgbClr val="FF0000"/>
                </a:solidFill>
                <a:effectLst/>
              </a:rPr>
              <a:t>“Saul, Saul,</a:t>
            </a:r>
            <a:r>
              <a:rPr lang="en-US" sz="4800" b="0" i="0" dirty="0">
                <a:solidFill>
                  <a:srgbClr val="000000"/>
                </a:solidFill>
                <a:effectLst/>
              </a:rPr>
              <a:t> </a:t>
            </a:r>
            <a:r>
              <a:rPr lang="en-US" sz="4800" b="0" i="0" dirty="0">
                <a:solidFill>
                  <a:srgbClr val="FF0000"/>
                </a:solidFill>
                <a:effectLst/>
              </a:rPr>
              <a:t>why are you persecuting Me?”</a:t>
            </a:r>
            <a:r>
              <a:rPr lang="en-US" sz="4800" dirty="0">
                <a:solidFill>
                  <a:srgbClr val="000000"/>
                </a:solidFill>
              </a:rPr>
              <a:t> </a:t>
            </a:r>
            <a:r>
              <a:rPr lang="en-US" sz="4800" b="0" i="0" dirty="0">
                <a:solidFill>
                  <a:srgbClr val="000000"/>
                </a:solidFill>
                <a:effectLst/>
              </a:rPr>
              <a:t>And he said, “Who are You, Lord?” Then the Lord said, </a:t>
            </a:r>
            <a:r>
              <a:rPr lang="en-US" sz="4800" b="0" i="0" dirty="0">
                <a:solidFill>
                  <a:srgbClr val="FF0000"/>
                </a:solidFill>
                <a:effectLst/>
              </a:rPr>
              <a:t>“I am Jesus, whom you are persecuting.</a:t>
            </a:r>
            <a:endParaRPr lang="en-US" sz="4800" dirty="0"/>
          </a:p>
        </p:txBody>
      </p:sp>
      <p:sp>
        <p:nvSpPr>
          <p:cNvPr id="5" name="Star: 7 Points 4">
            <a:extLst>
              <a:ext uri="{FF2B5EF4-FFF2-40B4-BE49-F238E27FC236}">
                <a16:creationId xmlns:a16="http://schemas.microsoft.com/office/drawing/2014/main" id="{3F808151-AEEB-63D8-D4F1-E07E650FA521}"/>
              </a:ext>
            </a:extLst>
          </p:cNvPr>
          <p:cNvSpPr/>
          <p:nvPr/>
        </p:nvSpPr>
        <p:spPr>
          <a:xfrm>
            <a:off x="96668" y="177226"/>
            <a:ext cx="495300" cy="304800"/>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958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255628-D7AC-9E4E-98AA-6A7E6EC2F46F}"/>
              </a:ext>
            </a:extLst>
          </p:cNvPr>
          <p:cNvSpPr>
            <a:spLocks noGrp="1"/>
          </p:cNvSpPr>
          <p:nvPr>
            <p:ph idx="1"/>
          </p:nvPr>
        </p:nvSpPr>
        <p:spPr>
          <a:xfrm>
            <a:off x="68094" y="0"/>
            <a:ext cx="12123906" cy="68580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Explicitly chosen by the Holy Spirit.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Acts 9:15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But the Lord said to him, “Go, for he is a chosen instrument of Mine, to bear My name before the Gentiles and kings and the sons of Israel;    </a:t>
            </a:r>
            <a:endParaRPr lang="en-US" dirty="0"/>
          </a:p>
        </p:txBody>
      </p:sp>
      <p:sp>
        <p:nvSpPr>
          <p:cNvPr id="5" name="Star: 7 Points 4">
            <a:extLst>
              <a:ext uri="{FF2B5EF4-FFF2-40B4-BE49-F238E27FC236}">
                <a16:creationId xmlns:a16="http://schemas.microsoft.com/office/drawing/2014/main" id="{438A19A2-2534-C029-BC2D-347A870F5B6D}"/>
              </a:ext>
            </a:extLst>
          </p:cNvPr>
          <p:cNvSpPr/>
          <p:nvPr/>
        </p:nvSpPr>
        <p:spPr>
          <a:xfrm>
            <a:off x="272171" y="206088"/>
            <a:ext cx="495300" cy="304800"/>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00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53B1D-F2AD-79D2-898E-EA4B98382DD2}"/>
              </a:ext>
            </a:extLst>
          </p:cNvPr>
          <p:cNvSpPr>
            <a:spLocks noGrp="1"/>
          </p:cNvSpPr>
          <p:nvPr>
            <p:ph idx="1"/>
          </p:nvPr>
        </p:nvSpPr>
        <p:spPr>
          <a:xfrm>
            <a:off x="0" y="0"/>
            <a:ext cx="12192000" cy="685800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    Perform signs and wonders.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rPr>
              <a:t>2Cor 12:12 </a:t>
            </a: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distinguishing marks of a true apostle were performed among you with all perseverance, by signs, wonders, and miracles.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800" dirty="0">
              <a:solidFill>
                <a:srgbClr val="0070C0"/>
              </a:solidFill>
            </a:endParaRPr>
          </a:p>
        </p:txBody>
      </p:sp>
      <p:sp>
        <p:nvSpPr>
          <p:cNvPr id="5" name="Star: 7 Points 4">
            <a:extLst>
              <a:ext uri="{FF2B5EF4-FFF2-40B4-BE49-F238E27FC236}">
                <a16:creationId xmlns:a16="http://schemas.microsoft.com/office/drawing/2014/main" id="{87548616-DF6A-FF93-4684-C641974E17DA}"/>
              </a:ext>
            </a:extLst>
          </p:cNvPr>
          <p:cNvSpPr/>
          <p:nvPr/>
        </p:nvSpPr>
        <p:spPr>
          <a:xfrm>
            <a:off x="108626" y="184927"/>
            <a:ext cx="495300" cy="304800"/>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30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9109F-DBFC-00B9-CB06-E890E292DB58}"/>
              </a:ext>
            </a:extLst>
          </p:cNvPr>
          <p:cNvSpPr>
            <a:spLocks noGrp="1"/>
          </p:cNvSpPr>
          <p:nvPr>
            <p:ph idx="1"/>
          </p:nvPr>
        </p:nvSpPr>
        <p:spPr>
          <a:xfrm>
            <a:off x="0" y="0"/>
            <a:ext cx="12192000" cy="6858000"/>
          </a:xfrm>
        </p:spPr>
        <p:txBody>
          <a:bodyPr>
            <a:normAutofit/>
          </a:bodyPr>
          <a:lstStyle/>
          <a:p>
            <a:pPr marL="0" marR="0" indent="0">
              <a:spcBef>
                <a:spcPts val="0"/>
              </a:spcBef>
              <a:spcAft>
                <a:spcPts val="0"/>
              </a:spcAft>
              <a:buNone/>
            </a:pPr>
            <a:r>
              <a:rPr lang="en-US" sz="48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Acts 16:17-18</a:t>
            </a:r>
            <a:endParaRPr lang="en-US" sz="48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kern="100" dirty="0">
                <a:latin typeface="Calibri" panose="020F0502020204030204" pitchFamily="34" charset="0"/>
                <a:ea typeface="Calibri" panose="020F0502020204030204" pitchFamily="34" charset="0"/>
                <a:cs typeface="Times New Roman" panose="02020603050405020304" pitchFamily="18" charset="0"/>
              </a:rPr>
              <a:t>This girl followed Paul and us, and cried out, saying, “These men are the servants of the Most High God, who proclaim to us the way of salvation.” </a:t>
            </a:r>
            <a:r>
              <a:rPr lang="en-US" sz="4800" kern="100" baseline="30000" dirty="0">
                <a:latin typeface="Calibri" panose="020F0502020204030204" pitchFamily="34" charset="0"/>
                <a:ea typeface="Calibri" panose="020F0502020204030204" pitchFamily="34" charset="0"/>
                <a:cs typeface="Times New Roman" panose="02020603050405020304" pitchFamily="18" charset="0"/>
              </a:rPr>
              <a:t>18 </a:t>
            </a:r>
            <a:r>
              <a:rPr lang="en-US" sz="4800" kern="100" dirty="0">
                <a:latin typeface="Calibri" panose="020F0502020204030204" pitchFamily="34" charset="0"/>
                <a:ea typeface="Calibri" panose="020F0502020204030204" pitchFamily="34" charset="0"/>
                <a:cs typeface="Times New Roman" panose="02020603050405020304" pitchFamily="18" charset="0"/>
              </a:rPr>
              <a:t>And this she did for many days.</a:t>
            </a:r>
          </a:p>
          <a:p>
            <a:pPr marL="0" marR="0" indent="0">
              <a:spcBef>
                <a:spcPts val="0"/>
              </a:spcBef>
              <a:spcAft>
                <a:spcPts val="0"/>
              </a:spcAft>
              <a:buNone/>
            </a:pPr>
            <a:r>
              <a:rPr lang="en-US" sz="4800" kern="100" dirty="0">
                <a:latin typeface="Calibri" panose="020F0502020204030204" pitchFamily="34" charset="0"/>
                <a:ea typeface="Calibri" panose="020F0502020204030204" pitchFamily="34" charset="0"/>
                <a:cs typeface="Times New Roman" panose="02020603050405020304" pitchFamily="18" charset="0"/>
              </a:rPr>
              <a:t>But Paul, greatly annoyed, turned and said to the spirit, “I command you in the name of Jesus Christ to come out of her.” And he came out that very hour.</a:t>
            </a:r>
          </a:p>
          <a:p>
            <a:pPr marL="0" indent="0">
              <a:buNone/>
            </a:pPr>
            <a:endParaRPr lang="en-US" dirty="0"/>
          </a:p>
        </p:txBody>
      </p:sp>
    </p:spTree>
    <p:extLst>
      <p:ext uri="{BB962C8B-B14F-4D97-AF65-F5344CB8AC3E}">
        <p14:creationId xmlns:p14="http://schemas.microsoft.com/office/powerpoint/2010/main" val="26184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E244C-9757-BC5D-49F4-AE351A08F870}"/>
              </a:ext>
            </a:extLst>
          </p:cNvPr>
          <p:cNvSpPr>
            <a:spLocks noGrp="1"/>
          </p:cNvSpPr>
          <p:nvPr>
            <p:ph idx="1"/>
          </p:nvPr>
        </p:nvSpPr>
        <p:spPr>
          <a:xfrm>
            <a:off x="0" y="0"/>
            <a:ext cx="12192000" cy="6858000"/>
          </a:xfrm>
        </p:spPr>
        <p:txBody>
          <a:bodyPr/>
          <a:lstStyle/>
          <a:p>
            <a:pPr marL="0" marR="0" indent="0">
              <a:buNone/>
            </a:pP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Acts 20:7-12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Now on the first </a:t>
            </a:r>
            <a:r>
              <a:rPr lang="en-US" sz="3200" i="1" kern="100" dirty="0">
                <a:effectLst/>
                <a:latin typeface="Calibri" panose="020F0502020204030204" pitchFamily="34" charset="0"/>
                <a:ea typeface="Calibri" panose="020F0502020204030204" pitchFamily="34" charset="0"/>
                <a:cs typeface="Times New Roman" panose="02020603050405020304" pitchFamily="18" charset="0"/>
              </a:rPr>
              <a:t>day</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of the week, when the disciples came together to break bread, Paul, ready to depart the next day, spoke to them and continued his message until midnight. </a:t>
            </a:r>
            <a:r>
              <a:rPr lang="en-US" sz="3200" b="1" kern="100" baseline="30000" dirty="0">
                <a:effectLst/>
                <a:latin typeface="Calibri" panose="020F0502020204030204" pitchFamily="34" charset="0"/>
                <a:ea typeface="Calibri" panose="020F0502020204030204" pitchFamily="34" charset="0"/>
                <a:cs typeface="Times New Roman" panose="02020603050405020304" pitchFamily="18" charset="0"/>
              </a:rPr>
              <a:t>8 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There were many lamps in the upper room where they were gathered together. </a:t>
            </a:r>
            <a:r>
              <a:rPr lang="en-US" sz="3200" b="1" kern="100" baseline="30000" dirty="0">
                <a:effectLst/>
                <a:latin typeface="Calibri" panose="020F0502020204030204" pitchFamily="34" charset="0"/>
                <a:ea typeface="Calibri" panose="020F0502020204030204" pitchFamily="34" charset="0"/>
                <a:cs typeface="Times New Roman" panose="02020603050405020304" pitchFamily="18" charset="0"/>
              </a:rPr>
              <a:t>9 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And in a window sat a certain young man named Eutychus, who was sinking into a deep sleep. He was overcome by sleep; and as Paul continued speaking, he fell down from the third story and was taken up dead. </a:t>
            </a:r>
            <a:r>
              <a:rPr lang="en-US" sz="3200" b="1" kern="100" baseline="30000" dirty="0">
                <a:effectLst/>
                <a:latin typeface="Calibri" panose="020F0502020204030204" pitchFamily="34" charset="0"/>
                <a:ea typeface="Calibri" panose="020F0502020204030204" pitchFamily="34" charset="0"/>
                <a:cs typeface="Times New Roman" panose="02020603050405020304" pitchFamily="18" charset="0"/>
              </a:rPr>
              <a:t>10 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But Paul went down, fell on him, and embracing </a:t>
            </a:r>
            <a:r>
              <a:rPr lang="en-US" sz="3200" i="1" kern="100" dirty="0">
                <a:effectLst/>
                <a:latin typeface="Calibri" panose="020F0502020204030204" pitchFamily="34" charset="0"/>
                <a:ea typeface="Calibri" panose="020F0502020204030204" pitchFamily="34" charset="0"/>
                <a:cs typeface="Times New Roman" panose="02020603050405020304" pitchFamily="18" charset="0"/>
              </a:rPr>
              <a:t>him</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said, “Do not trouble yourselves, for his life is in him.” </a:t>
            </a:r>
            <a:r>
              <a:rPr lang="en-US" sz="3200" b="1" kern="100" baseline="30000" dirty="0">
                <a:effectLst/>
                <a:latin typeface="Calibri" panose="020F0502020204030204" pitchFamily="34" charset="0"/>
                <a:ea typeface="Calibri" panose="020F0502020204030204" pitchFamily="34" charset="0"/>
                <a:cs typeface="Times New Roman" panose="02020603050405020304" pitchFamily="18" charset="0"/>
              </a:rPr>
              <a:t>11 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Now when he had come up, had broken bread and eaten, and talked a long while, even till daybreak, he departed. </a:t>
            </a:r>
            <a:r>
              <a:rPr lang="en-US" sz="3200" b="1" kern="100" baseline="30000" dirty="0">
                <a:effectLst/>
                <a:latin typeface="Calibri" panose="020F0502020204030204" pitchFamily="34" charset="0"/>
                <a:ea typeface="Calibri" panose="020F0502020204030204" pitchFamily="34" charset="0"/>
                <a:cs typeface="Times New Roman" panose="02020603050405020304" pitchFamily="18" charset="0"/>
              </a:rPr>
              <a:t>12 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And they brought the young man in alive, and they were not a little comforted.</a:t>
            </a:r>
          </a:p>
          <a:p>
            <a:endParaRPr lang="en-US" dirty="0"/>
          </a:p>
        </p:txBody>
      </p:sp>
    </p:spTree>
    <p:extLst>
      <p:ext uri="{BB962C8B-B14F-4D97-AF65-F5344CB8AC3E}">
        <p14:creationId xmlns:p14="http://schemas.microsoft.com/office/powerpoint/2010/main" val="397559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99C7FD-DCD1-BFAB-AD88-EEA263F4A802}"/>
              </a:ext>
            </a:extLst>
          </p:cNvPr>
          <p:cNvSpPr>
            <a:spLocks noGrp="1"/>
          </p:cNvSpPr>
          <p:nvPr>
            <p:ph idx="1"/>
          </p:nvPr>
        </p:nvSpPr>
        <p:spPr>
          <a:xfrm>
            <a:off x="0" y="0"/>
            <a:ext cx="12192000" cy="6858000"/>
          </a:xfrm>
        </p:spPr>
        <p:txBody>
          <a:bodyPr>
            <a:normAutofit/>
          </a:bodyPr>
          <a:lstStyle/>
          <a:p>
            <a:pPr marL="0" indent="0">
              <a:buNone/>
            </a:pPr>
            <a:r>
              <a:rPr lang="en-US" sz="4800" b="1" dirty="0">
                <a:solidFill>
                  <a:srgbClr val="0070C0"/>
                </a:solidFill>
              </a:rPr>
              <a:t>Gal 1:6 </a:t>
            </a:r>
            <a:r>
              <a:rPr lang="en-US" sz="4800" b="0" i="0" dirty="0">
                <a:solidFill>
                  <a:srgbClr val="000000"/>
                </a:solidFill>
                <a:effectLst/>
              </a:rPr>
              <a:t>I marvel that you are turning away so soon from Him who called you in the grace of Christ, to a different gospel,</a:t>
            </a:r>
          </a:p>
          <a:p>
            <a:pPr marL="0" indent="0">
              <a:buNone/>
            </a:pPr>
            <a:r>
              <a:rPr lang="en-US" sz="4800" dirty="0">
                <a:solidFill>
                  <a:srgbClr val="00B050"/>
                </a:solidFill>
              </a:rPr>
              <a:t>The Message - I can’t believe how you waver—how easily you have turned traitor to him who called you by the grace of Christ by embracing an alternative message!</a:t>
            </a:r>
          </a:p>
          <a:p>
            <a:pPr marL="0" indent="0">
              <a:buNone/>
            </a:pPr>
            <a:r>
              <a:rPr lang="en-US" sz="4800" b="1" dirty="0">
                <a:solidFill>
                  <a:srgbClr val="0070C0"/>
                </a:solidFill>
              </a:rPr>
              <a:t>Acts 13 &amp; 14</a:t>
            </a:r>
            <a:r>
              <a:rPr lang="en-US" sz="4800" dirty="0">
                <a:solidFill>
                  <a:srgbClr val="0070C0"/>
                </a:solidFill>
              </a:rPr>
              <a:t> </a:t>
            </a:r>
            <a:r>
              <a:rPr lang="en-US" sz="4800" dirty="0">
                <a:solidFill>
                  <a:srgbClr val="000000"/>
                </a:solidFill>
              </a:rPr>
              <a:t>During Paul’s </a:t>
            </a:r>
            <a:r>
              <a:rPr lang="en-US" sz="4800" b="1" dirty="0">
                <a:solidFill>
                  <a:srgbClr val="000000"/>
                </a:solidFill>
              </a:rPr>
              <a:t>first</a:t>
            </a:r>
            <a:r>
              <a:rPr lang="en-US" sz="4800" dirty="0">
                <a:solidFill>
                  <a:srgbClr val="000000"/>
                </a:solidFill>
              </a:rPr>
              <a:t> missionary journey he planted churches in Galatia.</a:t>
            </a:r>
          </a:p>
          <a:p>
            <a:pPr marL="0" indent="0">
              <a:buNone/>
            </a:pPr>
            <a:endParaRPr lang="en-US" sz="4800" dirty="0"/>
          </a:p>
        </p:txBody>
      </p:sp>
    </p:spTree>
    <p:extLst>
      <p:ext uri="{BB962C8B-B14F-4D97-AF65-F5344CB8AC3E}">
        <p14:creationId xmlns:p14="http://schemas.microsoft.com/office/powerpoint/2010/main" val="7163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D76A0-F26F-4071-F78D-944224F48DB9}"/>
              </a:ext>
            </a:extLst>
          </p:cNvPr>
          <p:cNvSpPr>
            <a:spLocks noGrp="1"/>
          </p:cNvSpPr>
          <p:nvPr>
            <p:ph idx="1"/>
          </p:nvPr>
        </p:nvSpPr>
        <p:spPr>
          <a:xfrm>
            <a:off x="0" y="68094"/>
            <a:ext cx="12192000" cy="6789906"/>
          </a:xfrm>
        </p:spPr>
        <p:txBody>
          <a:bodyPr>
            <a:normAutofit/>
          </a:bodyPr>
          <a:lstStyle/>
          <a:p>
            <a:pPr marL="0" indent="0">
              <a:buNone/>
            </a:pPr>
            <a:r>
              <a:rPr lang="en-US" sz="4800" b="1" i="1" dirty="0"/>
              <a:t>Merriam Webster – First: Preceding all others in time.</a:t>
            </a:r>
          </a:p>
          <a:p>
            <a:pPr marL="0" indent="0">
              <a:buNone/>
            </a:pPr>
            <a:r>
              <a:rPr lang="en-US" sz="4800" dirty="0"/>
              <a:t>First place in events like:</a:t>
            </a:r>
          </a:p>
          <a:p>
            <a:pPr marL="0" indent="0">
              <a:buNone/>
            </a:pPr>
            <a:r>
              <a:rPr lang="en-US" sz="4800" dirty="0"/>
              <a:t>	Wrestling			Quilting</a:t>
            </a:r>
          </a:p>
          <a:p>
            <a:pPr marL="0" indent="0">
              <a:buNone/>
            </a:pPr>
            <a:r>
              <a:rPr lang="en-US" sz="4800" dirty="0"/>
              <a:t>	Pickleball			Golf         Hunting</a:t>
            </a:r>
          </a:p>
          <a:p>
            <a:pPr marL="0" indent="0">
              <a:buNone/>
            </a:pPr>
            <a:r>
              <a:rPr lang="en-US" sz="4800" dirty="0"/>
              <a:t>	First car 			First house</a:t>
            </a:r>
          </a:p>
          <a:p>
            <a:pPr marL="0" indent="0">
              <a:buNone/>
            </a:pPr>
            <a:r>
              <a:rPr lang="en-US" sz="4800" b="1" dirty="0"/>
              <a:t>				First Love</a:t>
            </a:r>
          </a:p>
        </p:txBody>
      </p:sp>
    </p:spTree>
    <p:extLst>
      <p:ext uri="{BB962C8B-B14F-4D97-AF65-F5344CB8AC3E}">
        <p14:creationId xmlns:p14="http://schemas.microsoft.com/office/powerpoint/2010/main" val="368426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0DF0F1-B020-2F8A-5DFB-D7B8A172EECD}"/>
              </a:ext>
            </a:extLst>
          </p:cNvPr>
          <p:cNvSpPr>
            <a:spLocks noGrp="1"/>
          </p:cNvSpPr>
          <p:nvPr>
            <p:ph idx="1"/>
          </p:nvPr>
        </p:nvSpPr>
        <p:spPr>
          <a:xfrm>
            <a:off x="0" y="0"/>
            <a:ext cx="12192000" cy="6858000"/>
          </a:xfrm>
        </p:spPr>
        <p:txBody>
          <a:bodyPr>
            <a:normAutofit/>
          </a:bodyPr>
          <a:lstStyle/>
          <a:p>
            <a:pPr marL="0" indent="0">
              <a:buNone/>
            </a:pPr>
            <a:r>
              <a:rPr lang="en-US" sz="4800" b="1" dirty="0">
                <a:solidFill>
                  <a:srgbClr val="0070C0"/>
                </a:solidFill>
              </a:rPr>
              <a:t>Rev 2:4 </a:t>
            </a:r>
            <a:r>
              <a:rPr lang="en-US" sz="4800" dirty="0">
                <a:solidFill>
                  <a:srgbClr val="0070C0"/>
                </a:solidFill>
              </a:rPr>
              <a:t>Nevertheless I have this against you, that you have left your first love. </a:t>
            </a:r>
          </a:p>
          <a:p>
            <a:pPr marL="0" indent="0">
              <a:buNone/>
            </a:pPr>
            <a:r>
              <a:rPr lang="en-US" sz="4800" dirty="0"/>
              <a:t>Not, romantic love, or a car or a house</a:t>
            </a:r>
          </a:p>
          <a:p>
            <a:pPr marL="0" indent="0">
              <a:buNone/>
            </a:pPr>
            <a:r>
              <a:rPr lang="en-US" sz="4800" dirty="0"/>
              <a:t>They lost their passion, their devotion, their enthusiasm, their love for Him. They chose another path.</a:t>
            </a:r>
          </a:p>
          <a:p>
            <a:pPr marL="0" indent="0">
              <a:buNone/>
            </a:pPr>
            <a:endParaRPr lang="en-US" sz="4800" dirty="0"/>
          </a:p>
          <a:p>
            <a:pPr marL="0" indent="0">
              <a:buNone/>
            </a:pPr>
            <a:endParaRPr lang="en-US" sz="4800" dirty="0"/>
          </a:p>
        </p:txBody>
      </p:sp>
    </p:spTree>
    <p:extLst>
      <p:ext uri="{BB962C8B-B14F-4D97-AF65-F5344CB8AC3E}">
        <p14:creationId xmlns:p14="http://schemas.microsoft.com/office/powerpoint/2010/main" val="10946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F4ADB-C869-55FF-0045-FDF303444CD8}"/>
              </a:ext>
            </a:extLst>
          </p:cNvPr>
          <p:cNvSpPr>
            <a:spLocks noGrp="1"/>
          </p:cNvSpPr>
          <p:nvPr>
            <p:ph idx="1"/>
          </p:nvPr>
        </p:nvSpPr>
        <p:spPr>
          <a:xfrm>
            <a:off x="0" y="0"/>
            <a:ext cx="12192000" cy="6858000"/>
          </a:xfrm>
        </p:spPr>
        <p:txBody>
          <a:bodyPr>
            <a:noAutofit/>
          </a:bodyPr>
          <a:lstStyle/>
          <a:p>
            <a:pPr marL="0" indent="0">
              <a:buNone/>
            </a:pPr>
            <a:r>
              <a:rPr lang="en-US" sz="4800" b="1" dirty="0">
                <a:solidFill>
                  <a:srgbClr val="0070C0"/>
                </a:solidFill>
              </a:rPr>
              <a:t>Gal 1:7 </a:t>
            </a:r>
            <a:r>
              <a:rPr lang="en-US" sz="4800" dirty="0"/>
              <a:t>but there are some who trouble you and want to pervert the gospel of Christ.</a:t>
            </a:r>
          </a:p>
          <a:p>
            <a:pPr marL="0" indent="0">
              <a:buNone/>
            </a:pPr>
            <a:r>
              <a:rPr lang="en-US" sz="4800" b="1" dirty="0">
                <a:solidFill>
                  <a:srgbClr val="0070C0"/>
                </a:solidFill>
              </a:rPr>
              <a:t>Gal 1:9 </a:t>
            </a:r>
            <a:r>
              <a:rPr lang="en-US" sz="4800" dirty="0"/>
              <a:t>As we have said before, so now I say again, if anyone preaches any other gospel to you than what you have received, let him be accursed.</a:t>
            </a:r>
          </a:p>
        </p:txBody>
      </p:sp>
    </p:spTree>
    <p:extLst>
      <p:ext uri="{BB962C8B-B14F-4D97-AF65-F5344CB8AC3E}">
        <p14:creationId xmlns:p14="http://schemas.microsoft.com/office/powerpoint/2010/main" val="118406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8A8D9-7FB8-5612-35B6-046BEAE06E1B}"/>
              </a:ext>
            </a:extLst>
          </p:cNvPr>
          <p:cNvSpPr>
            <a:spLocks noGrp="1"/>
          </p:cNvSpPr>
          <p:nvPr>
            <p:ph idx="1"/>
          </p:nvPr>
        </p:nvSpPr>
        <p:spPr>
          <a:xfrm>
            <a:off x="0" y="0"/>
            <a:ext cx="12120664" cy="6858000"/>
          </a:xfrm>
        </p:spPr>
        <p:txBody>
          <a:bodyPr>
            <a:normAutofit/>
          </a:bodyPr>
          <a:lstStyle/>
          <a:p>
            <a:pPr marL="0" marR="0" indent="0">
              <a:spcBef>
                <a:spcPts val="0"/>
              </a:spcBef>
              <a:spcAft>
                <a:spcPts val="0"/>
              </a:spcAft>
              <a:buNone/>
            </a:pPr>
            <a:r>
              <a:rPr lang="en-US" sz="4800" b="1" dirty="0">
                <a:solidFill>
                  <a:srgbClr val="0070C0"/>
                </a:solidFill>
              </a:rPr>
              <a:t>Gal 1:14 </a:t>
            </a:r>
            <a:r>
              <a:rPr lang="en-US" sz="4800" kern="100" dirty="0">
                <a:ea typeface="Calibri" panose="020F0502020204030204" pitchFamily="34" charset="0"/>
                <a:cs typeface="Times New Roman" panose="02020603050405020304" pitchFamily="18" charset="0"/>
              </a:rPr>
              <a:t>And I advanced in Judaism beyond many of my contemporaries in my own nation, being more exceedingly zealous for the traditions of my fathers.</a:t>
            </a:r>
          </a:p>
          <a:p>
            <a:pPr marL="0" marR="0" indent="0">
              <a:spcBef>
                <a:spcPts val="0"/>
              </a:spcBef>
              <a:spcAft>
                <a:spcPts val="0"/>
              </a:spcAft>
              <a:buNone/>
            </a:pPr>
            <a:endParaRPr lang="en-US" sz="4400" kern="100" dirty="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kern="100" dirty="0">
                <a:solidFill>
                  <a:srgbClr val="7030A0"/>
                </a:solidFill>
                <a:ea typeface="Calibri" panose="020F0502020204030204" pitchFamily="34" charset="0"/>
                <a:cs typeface="Times New Roman" panose="02020603050405020304" pitchFamily="18" charset="0"/>
              </a:rPr>
              <a:t>Tradition is a long-established custom or belief passed from generation to another generation.</a:t>
            </a:r>
          </a:p>
          <a:p>
            <a:pPr marL="0" indent="0">
              <a:buNone/>
            </a:pPr>
            <a:endParaRPr lang="en-US" dirty="0"/>
          </a:p>
        </p:txBody>
      </p:sp>
    </p:spTree>
    <p:extLst>
      <p:ext uri="{BB962C8B-B14F-4D97-AF65-F5344CB8AC3E}">
        <p14:creationId xmlns:p14="http://schemas.microsoft.com/office/powerpoint/2010/main" val="52553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to">
            <a:extLst>
              <a:ext uri="{FF2B5EF4-FFF2-40B4-BE49-F238E27FC236}">
                <a16:creationId xmlns:a16="http://schemas.microsoft.com/office/drawing/2014/main" id="{0FFE86C3-2340-2A08-3E3F-AD0E2E5AD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7241"/>
            <a:ext cx="12162570" cy="52626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0B310F-7F0C-F8C1-96E2-9BA8C4B009F1}"/>
              </a:ext>
            </a:extLst>
          </p:cNvPr>
          <p:cNvSpPr txBox="1"/>
          <p:nvPr/>
        </p:nvSpPr>
        <p:spPr>
          <a:xfrm>
            <a:off x="0" y="38912"/>
            <a:ext cx="12133142" cy="1569660"/>
          </a:xfrm>
          <a:prstGeom prst="rect">
            <a:avLst/>
          </a:prstGeom>
          <a:solidFill>
            <a:schemeClr val="accent4">
              <a:lumMod val="20000"/>
              <a:lumOff val="80000"/>
            </a:schemeClr>
          </a:solidFill>
        </p:spPr>
        <p:txBody>
          <a:bodyPr wrap="square" rtlCol="0">
            <a:spAutoFit/>
          </a:bodyPr>
          <a:lstStyle/>
          <a:p>
            <a:pPr algn="ctr"/>
            <a:r>
              <a:rPr lang="en-US" sz="4800" b="1" i="1" dirty="0">
                <a:solidFill>
                  <a:srgbClr val="0070C0"/>
                </a:solidFill>
              </a:rPr>
              <a:t>Adams County Christian Academy             </a:t>
            </a:r>
            <a:r>
              <a:rPr lang="en-US" sz="4800" dirty="0"/>
              <a:t>Rooted and Established in Love</a:t>
            </a:r>
          </a:p>
        </p:txBody>
      </p:sp>
    </p:spTree>
    <p:extLst>
      <p:ext uri="{BB962C8B-B14F-4D97-AF65-F5344CB8AC3E}">
        <p14:creationId xmlns:p14="http://schemas.microsoft.com/office/powerpoint/2010/main" val="731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E7199-81E7-8A79-3528-ACF6FBEC75E9}"/>
              </a:ext>
            </a:extLst>
          </p:cNvPr>
          <p:cNvSpPr>
            <a:spLocks noGrp="1"/>
          </p:cNvSpPr>
          <p:nvPr>
            <p:ph idx="1"/>
          </p:nvPr>
        </p:nvSpPr>
        <p:spPr>
          <a:xfrm>
            <a:off x="116733" y="68094"/>
            <a:ext cx="11916382" cy="6789906"/>
          </a:xfrm>
        </p:spPr>
        <p:txBody>
          <a:bodyPr/>
          <a:lstStyle/>
          <a:p>
            <a:pPr marL="0" marR="0" indent="0" algn="ctr">
              <a:spcBef>
                <a:spcPts val="0"/>
              </a:spcBef>
              <a:spcAft>
                <a:spcPts val="0"/>
              </a:spcAft>
              <a:buNone/>
            </a:pPr>
            <a:r>
              <a:rPr lang="en-US" sz="5400" b="1" dirty="0">
                <a:ln w="22225">
                  <a:solidFill>
                    <a:srgbClr val="FF0000"/>
                  </a:solidFill>
                  <a:prstDash val="solid"/>
                </a:ln>
                <a:solidFill>
                  <a:schemeClr val="accent6">
                    <a:lumMod val="75000"/>
                  </a:schemeClr>
                </a:solidFill>
              </a:rPr>
              <a:t>TRADITIONS	</a:t>
            </a:r>
          </a:p>
          <a:p>
            <a:pPr marL="0" indent="0">
              <a:buNone/>
              <a:defRPr/>
            </a:pPr>
            <a:r>
              <a:rPr kumimoji="0" lang="en-US" sz="2800" b="0" i="0" u="none" strike="noStrike" kern="1200" cap="none" spc="0" normalizeH="0" baseline="0" noProof="0" dirty="0">
                <a:ln>
                  <a:noFill/>
                </a:ln>
                <a:effectLst/>
                <a:uLnTx/>
                <a:uFillTx/>
              </a:rPr>
              <a:t>	</a:t>
            </a:r>
            <a:r>
              <a:rPr kumimoji="0" lang="en-US" sz="5400" b="0" i="0" u="none" strike="noStrike" kern="1200" cap="none" spc="0" normalizeH="0" baseline="0" noProof="0" dirty="0">
                <a:ln>
                  <a:noFill/>
                </a:ln>
                <a:effectLst/>
                <a:uLnTx/>
                <a:uFillTx/>
              </a:rPr>
              <a:t>Six-day work-week</a:t>
            </a:r>
            <a:r>
              <a:rPr lang="en-US" sz="5400" dirty="0">
                <a:solidFill>
                  <a:prstClr val="black"/>
                </a:solidFill>
              </a:rPr>
              <a:t>	</a:t>
            </a:r>
          </a:p>
          <a:p>
            <a:pPr marL="0" indent="0">
              <a:buNone/>
              <a:defRPr/>
            </a:pPr>
            <a:r>
              <a:rPr lang="en-US" sz="5400" dirty="0">
                <a:solidFill>
                  <a:schemeClr val="accent4">
                    <a:lumMod val="75000"/>
                  </a:schemeClr>
                </a:solidFill>
              </a:rPr>
              <a:t>		Thanksgiving</a:t>
            </a:r>
          </a:p>
          <a:p>
            <a:pPr marL="0" indent="0">
              <a:buNone/>
              <a:defRPr/>
            </a:pPr>
            <a:r>
              <a:rPr kumimoji="0" lang="en-US" sz="5400" b="0" i="0" u="none" strike="noStrike" kern="1200" cap="none" spc="0" normalizeH="0" baseline="0" noProof="0" dirty="0">
                <a:ln>
                  <a:noFill/>
                </a:ln>
                <a:solidFill>
                  <a:prstClr val="black"/>
                </a:solidFill>
                <a:effectLst/>
                <a:uLnTx/>
                <a:uFillTx/>
              </a:rPr>
              <a:t>			</a:t>
            </a:r>
            <a:r>
              <a:rPr kumimoji="0" lang="en-US" sz="5400" b="0" i="0" u="none" strike="noStrike" kern="1200" cap="none" spc="0" normalizeH="0" baseline="0" noProof="0" dirty="0">
                <a:ln>
                  <a:noFill/>
                </a:ln>
                <a:solidFill>
                  <a:srgbClr val="00B050"/>
                </a:solidFill>
                <a:effectLst/>
                <a:uLnTx/>
                <a:uFillTx/>
              </a:rPr>
              <a:t>St Patrick’s Day</a:t>
            </a:r>
            <a:r>
              <a:rPr lang="en-US" sz="5400" dirty="0">
                <a:solidFill>
                  <a:prstClr val="black"/>
                </a:solidFill>
              </a:rPr>
              <a:t>	</a:t>
            </a:r>
          </a:p>
          <a:p>
            <a:pPr marL="0" indent="0">
              <a:buNone/>
              <a:defRPr/>
            </a:pPr>
            <a:r>
              <a:rPr lang="en-US" sz="5400" dirty="0">
                <a:solidFill>
                  <a:prstClr val="black"/>
                </a:solidFill>
              </a:rPr>
              <a:t>						</a:t>
            </a:r>
            <a:r>
              <a:rPr lang="en-US" sz="5400" dirty="0">
                <a:solidFill>
                  <a:srgbClr val="FF0000"/>
                </a:solidFill>
              </a:rPr>
              <a:t>Circumcision</a:t>
            </a:r>
            <a:endParaRPr kumimoji="0" lang="en-US" sz="5400" b="0" i="0" u="none" strike="noStrike" kern="1200" cap="none" spc="0" normalizeH="0" baseline="0" noProof="0" dirty="0">
              <a:ln>
                <a:noFill/>
              </a:ln>
              <a:solidFill>
                <a:srgbClr val="FF0000"/>
              </a:solidFill>
              <a:effectLst/>
              <a:uLnTx/>
              <a:uFillTx/>
            </a:endParaRPr>
          </a:p>
          <a:p>
            <a:pPr marL="0" indent="0">
              <a:buNone/>
            </a:pPr>
            <a:endParaRPr lang="en-US" dirty="0"/>
          </a:p>
        </p:txBody>
      </p:sp>
    </p:spTree>
    <p:extLst>
      <p:ext uri="{BB962C8B-B14F-4D97-AF65-F5344CB8AC3E}">
        <p14:creationId xmlns:p14="http://schemas.microsoft.com/office/powerpoint/2010/main" val="320764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B71EF-FBB0-ABFE-BB3E-FDBFC748BF66}"/>
              </a:ext>
            </a:extLst>
          </p:cNvPr>
          <p:cNvSpPr>
            <a:spLocks noGrp="1"/>
          </p:cNvSpPr>
          <p:nvPr>
            <p:ph idx="1"/>
          </p:nvPr>
        </p:nvSpPr>
        <p:spPr>
          <a:xfrm>
            <a:off x="0" y="0"/>
            <a:ext cx="12192000" cy="6858000"/>
          </a:xfrm>
        </p:spPr>
        <p:txBody>
          <a:bodyPr>
            <a:normAutofit/>
          </a:bodyPr>
          <a:lstStyle/>
          <a:p>
            <a:pPr marL="0" indent="0">
              <a:buNone/>
            </a:pPr>
            <a:r>
              <a:rPr lang="en-US" sz="4800" b="1" dirty="0">
                <a:solidFill>
                  <a:srgbClr val="0070C0"/>
                </a:solidFill>
              </a:rPr>
              <a:t>Gal 1:12 </a:t>
            </a:r>
            <a:r>
              <a:rPr lang="en-US" sz="4800" dirty="0"/>
              <a:t>For I neither received it from man, nor was I taught it, but it came through the revelation of Jesus Christ.</a:t>
            </a:r>
          </a:p>
          <a:p>
            <a:pPr marL="0" indent="0">
              <a:buNone/>
            </a:pPr>
            <a:r>
              <a:rPr lang="en-US" sz="4800" b="1" dirty="0">
                <a:solidFill>
                  <a:srgbClr val="0070C0"/>
                </a:solidFill>
              </a:rPr>
              <a:t>Acts 13:2 </a:t>
            </a:r>
            <a:r>
              <a:rPr lang="en-US" sz="4800" dirty="0"/>
              <a:t>As they ministered to the Lord and fasted, the Holy Spirit said, “Now separate to Me, Barnabas and Saul for the work to which I have called them.”</a:t>
            </a:r>
          </a:p>
          <a:p>
            <a:pPr marL="0" indent="0">
              <a:buNone/>
            </a:pPr>
            <a:endParaRPr lang="en-US" sz="4800" dirty="0"/>
          </a:p>
          <a:p>
            <a:pPr marL="0" indent="0">
              <a:buNone/>
            </a:pPr>
            <a:endParaRPr lang="en-US" sz="4800" dirty="0"/>
          </a:p>
        </p:txBody>
      </p:sp>
    </p:spTree>
    <p:extLst>
      <p:ext uri="{BB962C8B-B14F-4D97-AF65-F5344CB8AC3E}">
        <p14:creationId xmlns:p14="http://schemas.microsoft.com/office/powerpoint/2010/main" val="31874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1AE1A-BEFC-BEFC-A2F9-7DAAEA6E2BA9}"/>
              </a:ext>
            </a:extLst>
          </p:cNvPr>
          <p:cNvSpPr>
            <a:spLocks noGrp="1"/>
          </p:cNvSpPr>
          <p:nvPr>
            <p:ph idx="1"/>
          </p:nvPr>
        </p:nvSpPr>
        <p:spPr>
          <a:xfrm>
            <a:off x="0" y="0"/>
            <a:ext cx="12192000" cy="6858000"/>
          </a:xfrm>
        </p:spPr>
        <p:txBody>
          <a:bodyPr>
            <a:noAutofit/>
          </a:bodyPr>
          <a:lstStyle/>
          <a:p>
            <a:pPr marL="0" indent="0">
              <a:buNone/>
            </a:pPr>
            <a:r>
              <a:rPr lang="en-US" sz="4800" b="1" dirty="0">
                <a:solidFill>
                  <a:srgbClr val="0070C0"/>
                </a:solidFill>
              </a:rPr>
              <a:t>Gal 1: 21-23</a:t>
            </a:r>
          </a:p>
          <a:p>
            <a:pPr marL="0" indent="0">
              <a:buNone/>
            </a:pPr>
            <a:r>
              <a:rPr lang="en-US" sz="4800" b="1" i="0" baseline="30000" dirty="0">
                <a:solidFill>
                  <a:srgbClr val="000000"/>
                </a:solidFill>
                <a:effectLst/>
              </a:rPr>
              <a:t> </a:t>
            </a:r>
            <a:r>
              <a:rPr lang="en-US" sz="4800" b="0" i="0" dirty="0">
                <a:solidFill>
                  <a:srgbClr val="000000"/>
                </a:solidFill>
                <a:effectLst/>
              </a:rPr>
              <a:t>Afterward I went into the regions of Syria and Cilicia. </a:t>
            </a:r>
            <a:r>
              <a:rPr lang="en-US" sz="4800" b="1" i="0" baseline="30000" dirty="0">
                <a:solidFill>
                  <a:srgbClr val="000000"/>
                </a:solidFill>
                <a:effectLst/>
              </a:rPr>
              <a:t>22 </a:t>
            </a:r>
            <a:r>
              <a:rPr lang="en-US" sz="4800" b="0" i="0" dirty="0">
                <a:solidFill>
                  <a:srgbClr val="000000"/>
                </a:solidFill>
                <a:effectLst/>
              </a:rPr>
              <a:t>And I was unknown by face to the churches of Judea which </a:t>
            </a:r>
            <a:r>
              <a:rPr lang="en-US" sz="4800" b="0" i="1" dirty="0">
                <a:solidFill>
                  <a:srgbClr val="000000"/>
                </a:solidFill>
                <a:effectLst/>
              </a:rPr>
              <a:t>were</a:t>
            </a:r>
            <a:r>
              <a:rPr lang="en-US" sz="4800" b="0" i="0" dirty="0">
                <a:solidFill>
                  <a:srgbClr val="000000"/>
                </a:solidFill>
                <a:effectLst/>
              </a:rPr>
              <a:t> in Christ. </a:t>
            </a:r>
            <a:r>
              <a:rPr lang="en-US" sz="4800" b="1" i="0" baseline="30000" dirty="0">
                <a:solidFill>
                  <a:srgbClr val="000000"/>
                </a:solidFill>
                <a:effectLst/>
              </a:rPr>
              <a:t>23 </a:t>
            </a:r>
            <a:r>
              <a:rPr lang="en-US" sz="4800" b="0" i="0" dirty="0">
                <a:solidFill>
                  <a:srgbClr val="000000"/>
                </a:solidFill>
                <a:effectLst/>
              </a:rPr>
              <a:t>But they were hearing only, “He who formerly persecuted us now preaches the faith which he once </a:t>
            </a:r>
            <a:r>
              <a:rPr lang="en-US" sz="4800" b="0" i="1" dirty="0">
                <a:solidFill>
                  <a:srgbClr val="000000"/>
                </a:solidFill>
                <a:effectLst/>
              </a:rPr>
              <a:t>tried to</a:t>
            </a:r>
            <a:r>
              <a:rPr lang="en-US" sz="4800" b="0" i="0" dirty="0">
                <a:solidFill>
                  <a:srgbClr val="000000"/>
                </a:solidFill>
                <a:effectLst/>
              </a:rPr>
              <a:t> destroy.” </a:t>
            </a:r>
            <a:endParaRPr lang="en-US" sz="4800" dirty="0"/>
          </a:p>
        </p:txBody>
      </p:sp>
    </p:spTree>
    <p:extLst>
      <p:ext uri="{BB962C8B-B14F-4D97-AF65-F5344CB8AC3E}">
        <p14:creationId xmlns:p14="http://schemas.microsoft.com/office/powerpoint/2010/main" val="228935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35553E-2CC0-1849-33A8-95B3482B8EC8}"/>
              </a:ext>
            </a:extLst>
          </p:cNvPr>
          <p:cNvSpPr>
            <a:spLocks noGrp="1"/>
          </p:cNvSpPr>
          <p:nvPr>
            <p:ph idx="1"/>
          </p:nvPr>
        </p:nvSpPr>
        <p:spPr>
          <a:xfrm>
            <a:off x="0" y="0"/>
            <a:ext cx="12192000" cy="6858000"/>
          </a:xfrm>
        </p:spPr>
        <p:txBody>
          <a:bodyPr/>
          <a:lstStyle/>
          <a:p>
            <a:pPr marL="0" indent="0">
              <a:buNone/>
            </a:pPr>
            <a:r>
              <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rPr>
              <a:t>Gal 1:24</a:t>
            </a:r>
            <a:r>
              <a:rPr kumimoji="0" lang="en-US" sz="4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800" b="0" i="0" u="none" strike="noStrike" kern="1200" cap="none" spc="0" normalizeH="0" baseline="0" noProof="0" dirty="0">
                <a:ln>
                  <a:noFill/>
                </a:ln>
                <a:solidFill>
                  <a:srgbClr val="000000"/>
                </a:solidFill>
                <a:effectLst/>
                <a:uLnTx/>
                <a:uFillTx/>
                <a:latin typeface="Calibri" panose="020F0502020204030204"/>
                <a:ea typeface="+mn-ea"/>
                <a:cs typeface="+mn-cs"/>
              </a:rPr>
              <a:t>And they glorified God in me.</a:t>
            </a:r>
          </a:p>
          <a:p>
            <a:pPr marL="0" indent="0">
              <a:buNone/>
            </a:pPr>
            <a:endParaRPr kumimoji="0" lang="en-US" sz="4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indent="0">
              <a:buNone/>
            </a:pPr>
            <a:r>
              <a:rPr lang="en-US" sz="4800" b="1" dirty="0">
                <a:solidFill>
                  <a:srgbClr val="7030A0"/>
                </a:solidFill>
                <a:latin typeface="Calibri" panose="020F0502020204030204"/>
              </a:rPr>
              <a:t>When our efforts are done in light of the Gospel, God is glorified!</a:t>
            </a:r>
            <a:endParaRPr kumimoji="0" lang="en-US" sz="4800" b="1" i="0" u="none" strike="noStrike" kern="1200" cap="none" spc="0" normalizeH="0" baseline="0" noProof="0" dirty="0">
              <a:ln>
                <a:noFill/>
              </a:ln>
              <a:solidFill>
                <a:srgbClr val="7030A0"/>
              </a:solidFill>
              <a:effectLst/>
              <a:uLnTx/>
              <a:uFillTx/>
              <a:latin typeface="Calibri" panose="020F0502020204030204"/>
            </a:endParaRPr>
          </a:p>
          <a:p>
            <a:pPr marL="0" indent="0">
              <a:buNone/>
            </a:pPr>
            <a:endParaRPr lang="en-US" dirty="0"/>
          </a:p>
        </p:txBody>
      </p:sp>
    </p:spTree>
    <p:extLst>
      <p:ext uri="{BB962C8B-B14F-4D97-AF65-F5344CB8AC3E}">
        <p14:creationId xmlns:p14="http://schemas.microsoft.com/office/powerpoint/2010/main" val="1733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A305DB-ACF5-BC59-75EF-FADFDB7B4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787298"/>
          </a:xfrm>
        </p:spPr>
      </p:pic>
    </p:spTree>
    <p:extLst>
      <p:ext uri="{BB962C8B-B14F-4D97-AF65-F5344CB8AC3E}">
        <p14:creationId xmlns:p14="http://schemas.microsoft.com/office/powerpoint/2010/main" val="2021742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6E6F8-EF04-DE27-51CF-648045623E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CE7C6C-7E0D-206A-D8DB-48A2715DC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41FCC79-A42B-CE99-EEFA-677AE7F3F057}"/>
              </a:ext>
            </a:extLst>
          </p:cNvPr>
          <p:cNvSpPr txBox="1"/>
          <p:nvPr/>
        </p:nvSpPr>
        <p:spPr>
          <a:xfrm>
            <a:off x="150829" y="84841"/>
            <a:ext cx="11660957" cy="2123658"/>
          </a:xfrm>
          <a:prstGeom prst="rect">
            <a:avLst/>
          </a:prstGeom>
          <a:noFill/>
        </p:spPr>
        <p:txBody>
          <a:bodyPr wrap="square">
            <a:spAutoFit/>
          </a:bodyPr>
          <a:lstStyle/>
          <a:p>
            <a:pPr algn="l"/>
            <a:r>
              <a:rPr lang="en-US" sz="4400" b="1" i="0" dirty="0">
                <a:solidFill>
                  <a:schemeClr val="bg1"/>
                </a:solidFill>
                <a:effectLst/>
              </a:rPr>
              <a:t>1 Samuel 16:7b For the Lord does not </a:t>
            </a:r>
            <a:r>
              <a:rPr lang="en-US" sz="4400" b="1" i="1" dirty="0">
                <a:solidFill>
                  <a:schemeClr val="bg1"/>
                </a:solidFill>
                <a:effectLst/>
              </a:rPr>
              <a:t>see</a:t>
            </a:r>
            <a:r>
              <a:rPr lang="en-US" sz="4400" b="1" i="0" dirty="0">
                <a:solidFill>
                  <a:schemeClr val="bg1"/>
                </a:solidFill>
                <a:effectLst/>
              </a:rPr>
              <a:t> as man sees; for man looks at the outward appearance, but the </a:t>
            </a:r>
            <a:r>
              <a:rPr lang="en-US" sz="4400" b="1" i="0" cap="small" dirty="0">
                <a:solidFill>
                  <a:schemeClr val="bg1"/>
                </a:solidFill>
                <a:effectLst/>
              </a:rPr>
              <a:t>Lord</a:t>
            </a:r>
            <a:r>
              <a:rPr lang="en-US" sz="4400" b="1" i="0" dirty="0">
                <a:solidFill>
                  <a:schemeClr val="bg1"/>
                </a:solidFill>
                <a:effectLst/>
              </a:rPr>
              <a:t> looks at the heart.”</a:t>
            </a:r>
          </a:p>
        </p:txBody>
      </p:sp>
    </p:spTree>
    <p:extLst>
      <p:ext uri="{BB962C8B-B14F-4D97-AF65-F5344CB8AC3E}">
        <p14:creationId xmlns:p14="http://schemas.microsoft.com/office/powerpoint/2010/main" val="40346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FED01A-10D8-D3CC-2055-BD4BFB450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0B1E986-B06F-FACA-6B06-5B8FDD45981E}"/>
              </a:ext>
            </a:extLst>
          </p:cNvPr>
          <p:cNvSpPr txBox="1"/>
          <p:nvPr/>
        </p:nvSpPr>
        <p:spPr>
          <a:xfrm>
            <a:off x="3148552" y="395926"/>
            <a:ext cx="6579909" cy="1323439"/>
          </a:xfrm>
          <a:prstGeom prst="rect">
            <a:avLst/>
          </a:prstGeom>
          <a:noFill/>
        </p:spPr>
        <p:txBody>
          <a:bodyPr wrap="square" rtlCol="0">
            <a:spAutoFit/>
          </a:bodyPr>
          <a:lstStyle/>
          <a:p>
            <a:r>
              <a:rPr lang="en-US" sz="8000" b="1" dirty="0"/>
              <a:t>Blurred Vision</a:t>
            </a:r>
          </a:p>
        </p:txBody>
      </p:sp>
    </p:spTree>
    <p:extLst>
      <p:ext uri="{BB962C8B-B14F-4D97-AF65-F5344CB8AC3E}">
        <p14:creationId xmlns:p14="http://schemas.microsoft.com/office/powerpoint/2010/main" val="111065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50822-D9BF-7F9D-904C-2090F7F84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005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F30D8-D0BA-9C3F-0F6F-EC2A0138D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6" y="0"/>
            <a:ext cx="12125324" cy="6858000"/>
          </a:xfrm>
          <a:prstGeom prst="rect">
            <a:avLst/>
          </a:prstGeom>
        </p:spPr>
      </p:pic>
    </p:spTree>
    <p:extLst>
      <p:ext uri="{BB962C8B-B14F-4D97-AF65-F5344CB8AC3E}">
        <p14:creationId xmlns:p14="http://schemas.microsoft.com/office/powerpoint/2010/main" val="248113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o Were the Galatians? - The Light of Christ Journey">
            <a:extLst>
              <a:ext uri="{FF2B5EF4-FFF2-40B4-BE49-F238E27FC236}">
                <a16:creationId xmlns:a16="http://schemas.microsoft.com/office/drawing/2014/main" id="{C17AE771-06FD-D8D8-E9AA-D023E4B19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 y="0"/>
            <a:ext cx="6057899" cy="3629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urkey map cities - Major cities in ...">
            <a:extLst>
              <a:ext uri="{FF2B5EF4-FFF2-40B4-BE49-F238E27FC236}">
                <a16:creationId xmlns:a16="http://schemas.microsoft.com/office/drawing/2014/main" id="{BD57141C-6B9F-BC5F-DFE9-7159D34AE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638" y="3629320"/>
            <a:ext cx="6120623" cy="3244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2F4F8D-32E9-E51F-23EE-AD752C056DE7}"/>
              </a:ext>
            </a:extLst>
          </p:cNvPr>
          <p:cNvSpPr txBox="1"/>
          <p:nvPr/>
        </p:nvSpPr>
        <p:spPr>
          <a:xfrm>
            <a:off x="6296025" y="439807"/>
            <a:ext cx="5657850" cy="2308324"/>
          </a:xfrm>
          <a:prstGeom prst="rect">
            <a:avLst/>
          </a:prstGeom>
          <a:noFill/>
        </p:spPr>
        <p:txBody>
          <a:bodyPr wrap="square">
            <a:spAutoFit/>
          </a:bodyPr>
          <a:lstStyle/>
          <a:p>
            <a:pPr algn="ctr"/>
            <a:r>
              <a:rPr lang="en-US" sz="4800" b="1" dirty="0">
                <a:ln w="0"/>
                <a:effectLst>
                  <a:outerShdw blurRad="38100" dist="19050" dir="2700000" algn="tl" rotWithShape="0">
                    <a:schemeClr val="dk1">
                      <a:alpha val="40000"/>
                    </a:schemeClr>
                  </a:outerShdw>
                </a:effectLst>
              </a:rPr>
              <a:t>Galatia circa A.D. 55 </a:t>
            </a:r>
            <a:r>
              <a:rPr lang="en-US" sz="3200" dirty="0">
                <a:effectLst/>
                <a:latin typeface="Calibri" panose="020F0502020204030204" pitchFamily="34" charset="0"/>
                <a:ea typeface="Calibri" panose="020F0502020204030204" pitchFamily="34" charset="0"/>
                <a:cs typeface="Times New Roman" panose="02020603050405020304" pitchFamily="18" charset="0"/>
              </a:rPr>
              <a:t>Antioch of Pisidia </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(Acts 13:14)</a:t>
            </a:r>
            <a:r>
              <a:rPr lang="en-US" sz="3200" dirty="0">
                <a:effectLst/>
                <a:latin typeface="Calibri" panose="020F0502020204030204" pitchFamily="34" charset="0"/>
                <a:ea typeface="Calibri" panose="020F0502020204030204" pitchFamily="34" charset="0"/>
                <a:cs typeface="Times New Roman" panose="02020603050405020304" pitchFamily="18" charset="0"/>
              </a:rPr>
              <a:t> Iconium (Acts 13:51, </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(Acts 14:1)</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Lystra, and Derbe </a:t>
            </a: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(Acts 14:6)</a:t>
            </a:r>
            <a:r>
              <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0" cap="none" spc="0" dirty="0">
              <a:ln w="0"/>
              <a:solidFill>
                <a:srgbClr val="FF0000"/>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2B1BB493-C024-49DA-8517-FDBEC6B913AC}"/>
              </a:ext>
            </a:extLst>
          </p:cNvPr>
          <p:cNvSpPr txBox="1"/>
          <p:nvPr/>
        </p:nvSpPr>
        <p:spPr>
          <a:xfrm>
            <a:off x="447676" y="4858394"/>
            <a:ext cx="5848349" cy="830997"/>
          </a:xfrm>
          <a:prstGeom prst="rect">
            <a:avLst/>
          </a:prstGeom>
          <a:noFill/>
        </p:spPr>
        <p:txBody>
          <a:bodyPr wrap="square">
            <a:spAutoFit/>
          </a:bodyPr>
          <a:lstStyle/>
          <a:p>
            <a:pPr algn="ctr"/>
            <a:r>
              <a:rPr lang="en-US" sz="4800" b="1" cap="none" spc="0" dirty="0">
                <a:ln w="0"/>
                <a:solidFill>
                  <a:schemeClr val="tx1"/>
                </a:solidFill>
                <a:effectLst>
                  <a:outerShdw blurRad="38100" dist="19050" dir="2700000" algn="tl" rotWithShape="0">
                    <a:schemeClr val="dk1">
                      <a:alpha val="40000"/>
                    </a:schemeClr>
                  </a:outerShdw>
                </a:effectLst>
              </a:rPr>
              <a:t>Modern-day Turkey</a:t>
            </a:r>
          </a:p>
        </p:txBody>
      </p:sp>
    </p:spTree>
    <p:extLst>
      <p:ext uri="{BB962C8B-B14F-4D97-AF65-F5344CB8AC3E}">
        <p14:creationId xmlns:p14="http://schemas.microsoft.com/office/powerpoint/2010/main" val="113755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49650-BA20-4AB9-4D7C-6D280719A5E0}"/>
              </a:ext>
            </a:extLst>
          </p:cNvPr>
          <p:cNvSpPr>
            <a:spLocks noGrp="1"/>
          </p:cNvSpPr>
          <p:nvPr>
            <p:ph idx="1"/>
          </p:nvPr>
        </p:nvSpPr>
        <p:spPr>
          <a:xfrm>
            <a:off x="77821" y="0"/>
            <a:ext cx="12013659" cy="6858000"/>
          </a:xfrm>
        </p:spPr>
        <p:txBody>
          <a:bodyPr>
            <a:normAutofit/>
          </a:bodyPr>
          <a:lstStyle/>
          <a:p>
            <a:pPr marL="0" indent="0">
              <a:buNone/>
            </a:pPr>
            <a:r>
              <a:rPr lang="en-US" sz="4800" dirty="0"/>
              <a:t>Paul’s normal practice was to go into the synagogue and share the Good News. </a:t>
            </a:r>
            <a:endParaRPr lang="en-US" sz="4800" dirty="0">
              <a:solidFill>
                <a:srgbClr val="FF0000"/>
              </a:solidFill>
            </a:endParaRPr>
          </a:p>
          <a:p>
            <a:pPr marL="0" indent="0">
              <a:buNone/>
            </a:pPr>
            <a:r>
              <a:rPr lang="en-US" sz="4800" b="1" dirty="0">
                <a:solidFill>
                  <a:srgbClr val="0070C0"/>
                </a:solidFill>
              </a:rPr>
              <a:t>Acts 14:1</a:t>
            </a:r>
            <a:r>
              <a:rPr lang="en-US" sz="4800" dirty="0">
                <a:solidFill>
                  <a:srgbClr val="0070C0"/>
                </a:solidFill>
              </a:rPr>
              <a:t> </a:t>
            </a:r>
            <a:r>
              <a:rPr lang="en-US" sz="4800" b="0" i="0" dirty="0">
                <a:solidFill>
                  <a:srgbClr val="000000"/>
                </a:solidFill>
                <a:effectLst/>
              </a:rPr>
              <a:t>Now it happened in Iconium that they went together to the synagogue of the Jews, and so spoke that a great multitude both of the Jews and of the Greeks believed.</a:t>
            </a:r>
            <a:endParaRPr lang="en-US" sz="4800" dirty="0"/>
          </a:p>
        </p:txBody>
      </p:sp>
    </p:spTree>
    <p:extLst>
      <p:ext uri="{BB962C8B-B14F-4D97-AF65-F5344CB8AC3E}">
        <p14:creationId xmlns:p14="http://schemas.microsoft.com/office/powerpoint/2010/main" val="30964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2E7D2-D57C-D74A-22E6-A86D9E768F48}"/>
              </a:ext>
            </a:extLst>
          </p:cNvPr>
          <p:cNvSpPr>
            <a:spLocks noGrp="1"/>
          </p:cNvSpPr>
          <p:nvPr>
            <p:ph idx="1"/>
          </p:nvPr>
        </p:nvSpPr>
        <p:spPr>
          <a:xfrm>
            <a:off x="0" y="0"/>
            <a:ext cx="12120664" cy="6858000"/>
          </a:xfrm>
        </p:spPr>
        <p:txBody>
          <a:bodyPr>
            <a:normAutofit/>
          </a:bodyPr>
          <a:lstStyle/>
          <a:p>
            <a:pPr marL="0" indent="0">
              <a:buNone/>
            </a:pPr>
            <a:r>
              <a:rPr lang="en-US" sz="4800" b="1" dirty="0">
                <a:solidFill>
                  <a:srgbClr val="0070C0"/>
                </a:solidFill>
              </a:rPr>
              <a:t>Acts 13:38,39 </a:t>
            </a:r>
            <a:r>
              <a:rPr lang="en-US" sz="4800" b="1" kern="100" dirty="0">
                <a:solidFill>
                  <a:srgbClr val="0070C0"/>
                </a:solidFill>
                <a:effectLst/>
                <a:ea typeface="Calibri" panose="020F0502020204030204" pitchFamily="34" charset="0"/>
                <a:cs typeface="Times New Roman" panose="02020603050405020304" pitchFamily="18" charset="0"/>
              </a:rPr>
              <a:t> </a:t>
            </a:r>
            <a:r>
              <a:rPr lang="en-US" sz="4800" kern="100" dirty="0">
                <a:effectLst/>
                <a:ea typeface="Calibri" panose="020F0502020204030204" pitchFamily="34" charset="0"/>
                <a:cs typeface="Times New Roman" panose="02020603050405020304" pitchFamily="18" charset="0"/>
              </a:rPr>
              <a:t>Therefore let it be known to you, brethren, that through this </a:t>
            </a:r>
            <a:r>
              <a:rPr lang="en-US" sz="4800" b="1" kern="100" dirty="0">
                <a:effectLst/>
                <a:ea typeface="Calibri" panose="020F0502020204030204" pitchFamily="34" charset="0"/>
                <a:cs typeface="Times New Roman" panose="02020603050405020304" pitchFamily="18" charset="0"/>
              </a:rPr>
              <a:t>Man</a:t>
            </a:r>
            <a:r>
              <a:rPr lang="en-US" sz="4800" kern="100" dirty="0">
                <a:effectLst/>
                <a:ea typeface="Calibri" panose="020F0502020204030204" pitchFamily="34" charset="0"/>
                <a:cs typeface="Times New Roman" panose="02020603050405020304" pitchFamily="18" charset="0"/>
              </a:rPr>
              <a:t>  is preached to you the forgiveness of sins; and by </a:t>
            </a:r>
            <a:r>
              <a:rPr lang="en-US" sz="4800" b="1" kern="100" dirty="0">
                <a:effectLst/>
                <a:ea typeface="Calibri" panose="020F0502020204030204" pitchFamily="34" charset="0"/>
                <a:cs typeface="Times New Roman" panose="02020603050405020304" pitchFamily="18" charset="0"/>
              </a:rPr>
              <a:t>Him</a:t>
            </a:r>
            <a:r>
              <a:rPr lang="en-US" sz="4800" kern="100" dirty="0">
                <a:effectLst/>
                <a:ea typeface="Calibri" panose="020F0502020204030204" pitchFamily="34" charset="0"/>
                <a:cs typeface="Times New Roman" panose="02020603050405020304" pitchFamily="18" charset="0"/>
              </a:rPr>
              <a:t> everyone who believes is justified from all things from which you could not be justified by the law of Moses.</a:t>
            </a:r>
          </a:p>
        </p:txBody>
      </p:sp>
    </p:spTree>
    <p:extLst>
      <p:ext uri="{BB962C8B-B14F-4D97-AF65-F5344CB8AC3E}">
        <p14:creationId xmlns:p14="http://schemas.microsoft.com/office/powerpoint/2010/main" val="394110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CB8D44-25C6-A23F-669F-3B390D3FC296}"/>
              </a:ext>
            </a:extLst>
          </p:cNvPr>
          <p:cNvSpPr>
            <a:spLocks noGrp="1"/>
          </p:cNvSpPr>
          <p:nvPr>
            <p:ph idx="1"/>
          </p:nvPr>
        </p:nvSpPr>
        <p:spPr>
          <a:xfrm>
            <a:off x="0" y="0"/>
            <a:ext cx="12192000" cy="6858000"/>
          </a:xfrm>
        </p:spPr>
        <p:txBody>
          <a:bodyPr>
            <a:normAutofit/>
          </a:bodyPr>
          <a:lstStyle/>
          <a:p>
            <a:pPr marL="0" indent="0">
              <a:buNone/>
            </a:pPr>
            <a:r>
              <a:rPr lang="en-US" sz="4800" b="1" dirty="0">
                <a:solidFill>
                  <a:srgbClr val="0070C0"/>
                </a:solidFill>
              </a:rPr>
              <a:t>Gal 1:1 </a:t>
            </a:r>
            <a:r>
              <a:rPr lang="en-US" sz="4800" dirty="0"/>
              <a:t>Paul, an apostle… </a:t>
            </a:r>
          </a:p>
          <a:p>
            <a:pPr marL="0" indent="0">
              <a:buNone/>
            </a:pPr>
            <a:r>
              <a:rPr lang="en-US" sz="4800" dirty="0"/>
              <a:t> Apostle: </a:t>
            </a:r>
            <a:r>
              <a:rPr lang="en-US" sz="4800" b="1" dirty="0"/>
              <a:t>“One who is sent out.” </a:t>
            </a:r>
          </a:p>
          <a:p>
            <a:pPr marL="0" indent="0">
              <a:buNone/>
            </a:pPr>
            <a:r>
              <a:rPr lang="en-US" sz="4800" dirty="0"/>
              <a:t>Qualification of an Apostle.  </a:t>
            </a:r>
          </a:p>
          <a:p>
            <a:pPr marL="0" indent="0">
              <a:buNone/>
            </a:pPr>
            <a:r>
              <a:rPr lang="en-US" sz="4800" dirty="0"/>
              <a:t>      </a:t>
            </a:r>
          </a:p>
        </p:txBody>
      </p:sp>
      <p:pic>
        <p:nvPicPr>
          <p:cNvPr id="2" name="Picture 1" descr="Who Was the Apostle Paul? - OverviewBible">
            <a:extLst>
              <a:ext uri="{FF2B5EF4-FFF2-40B4-BE49-F238E27FC236}">
                <a16:creationId xmlns:a16="http://schemas.microsoft.com/office/drawing/2014/main" id="{9E468246-0930-A662-41FE-0BD56E49C7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2" y="3429000"/>
            <a:ext cx="4287190" cy="2381250"/>
          </a:xfrm>
          <a:prstGeom prst="rect">
            <a:avLst/>
          </a:prstGeom>
          <a:noFill/>
          <a:ln>
            <a:noFill/>
          </a:ln>
        </p:spPr>
      </p:pic>
    </p:spTree>
    <p:extLst>
      <p:ext uri="{BB962C8B-B14F-4D97-AF65-F5344CB8AC3E}">
        <p14:creationId xmlns:p14="http://schemas.microsoft.com/office/powerpoint/2010/main" val="2778580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3116</TotalTime>
  <Words>1075</Words>
  <Application>Microsoft Office PowerPoint</Application>
  <PresentationFormat>Widescreen</PresentationFormat>
  <Paragraphs>72</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Depue</dc:creator>
  <cp:lastModifiedBy>Mike Cline</cp:lastModifiedBy>
  <cp:revision>77</cp:revision>
  <cp:lastPrinted>2024-10-29T10:42:41Z</cp:lastPrinted>
  <dcterms:created xsi:type="dcterms:W3CDTF">2019-06-20T01:28:44Z</dcterms:created>
  <dcterms:modified xsi:type="dcterms:W3CDTF">2024-11-02T01:30:38Z</dcterms:modified>
</cp:coreProperties>
</file>