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5" r:id="rId2"/>
    <p:sldId id="383" r:id="rId3"/>
    <p:sldId id="387" r:id="rId4"/>
    <p:sldId id="414" r:id="rId5"/>
    <p:sldId id="263" r:id="rId6"/>
    <p:sldId id="388" r:id="rId7"/>
    <p:sldId id="415" r:id="rId8"/>
    <p:sldId id="256" r:id="rId9"/>
    <p:sldId id="417" r:id="rId10"/>
    <p:sldId id="416" r:id="rId11"/>
    <p:sldId id="418" r:id="rId12"/>
    <p:sldId id="419" r:id="rId13"/>
    <p:sldId id="422" r:id="rId14"/>
    <p:sldId id="423" r:id="rId15"/>
    <p:sldId id="424" r:id="rId16"/>
    <p:sldId id="425" r:id="rId17"/>
    <p:sldId id="426" r:id="rId18"/>
    <p:sldId id="427" r:id="rId19"/>
    <p:sldId id="420" r:id="rId20"/>
    <p:sldId id="428" r:id="rId21"/>
    <p:sldId id="413" r:id="rId22"/>
    <p:sldId id="407" r:id="rId23"/>
    <p:sldId id="408" r:id="rId24"/>
    <p:sldId id="409" r:id="rId25"/>
    <p:sldId id="410" r:id="rId26"/>
    <p:sldId id="356" r:id="rId27"/>
    <p:sldId id="411" r:id="rId28"/>
    <p:sldId id="41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epue" userId="ce8b122cf7b10dd2" providerId="LiveId" clId="{6EBCAC43-7189-4A55-93F0-D60B48639075}"/>
    <pc:docChg chg="undo redo custSel addSld delSld modSld sldOrd">
      <pc:chgData name="James Depue" userId="ce8b122cf7b10dd2" providerId="LiveId" clId="{6EBCAC43-7189-4A55-93F0-D60B48639075}" dt="2024-10-07T05:26:31.011" v="16390"/>
      <pc:docMkLst>
        <pc:docMk/>
      </pc:docMkLst>
      <pc:sldChg chg="delSp modSp new mod ord modAnim">
        <pc:chgData name="James Depue" userId="ce8b122cf7b10dd2" providerId="LiveId" clId="{6EBCAC43-7189-4A55-93F0-D60B48639075}" dt="2024-10-06T10:42:58.677" v="16027"/>
        <pc:sldMkLst>
          <pc:docMk/>
          <pc:sldMk cId="3337130107" sldId="256"/>
        </pc:sldMkLst>
        <pc:spChg chg="del">
          <ac:chgData name="James Depue" userId="ce8b122cf7b10dd2" providerId="LiveId" clId="{6EBCAC43-7189-4A55-93F0-D60B48639075}" dt="2024-09-30T19:42:21.422" v="1" actId="478"/>
          <ac:spMkLst>
            <pc:docMk/>
            <pc:sldMk cId="3337130107" sldId="256"/>
            <ac:spMk id="2" creationId="{43069B28-3A55-88AC-F77B-2F4CD144FE88}"/>
          </ac:spMkLst>
        </pc:spChg>
        <pc:spChg chg="mod">
          <ac:chgData name="James Depue" userId="ce8b122cf7b10dd2" providerId="LiveId" clId="{6EBCAC43-7189-4A55-93F0-D60B48639075}" dt="2024-10-06T10:41:41.316" v="16023" actId="6549"/>
          <ac:spMkLst>
            <pc:docMk/>
            <pc:sldMk cId="3337130107" sldId="256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5:28.039" v="15936" actId="47"/>
        <pc:sldMkLst>
          <pc:docMk/>
          <pc:sldMk cId="754099239" sldId="257"/>
        </pc:sldMkLst>
        <pc:spChg chg="mod">
          <ac:chgData name="James Depue" userId="ce8b122cf7b10dd2" providerId="LiveId" clId="{6EBCAC43-7189-4A55-93F0-D60B48639075}" dt="2024-10-01T23:40:55.537" v="5772" actId="113"/>
          <ac:spMkLst>
            <pc:docMk/>
            <pc:sldMk cId="754099239" sldId="257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5:30.202" v="15937" actId="47"/>
        <pc:sldMkLst>
          <pc:docMk/>
          <pc:sldMk cId="3327092516" sldId="258"/>
        </pc:sldMkLst>
        <pc:spChg chg="mod">
          <ac:chgData name="James Depue" userId="ce8b122cf7b10dd2" providerId="LiveId" clId="{6EBCAC43-7189-4A55-93F0-D60B48639075}" dt="2024-10-05T15:32:36.149" v="13045" actId="207"/>
          <ac:spMkLst>
            <pc:docMk/>
            <pc:sldMk cId="3327092516" sldId="258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5:32.857" v="15938" actId="47"/>
        <pc:sldMkLst>
          <pc:docMk/>
          <pc:sldMk cId="2259458632" sldId="259"/>
        </pc:sldMkLst>
        <pc:spChg chg="mod">
          <ac:chgData name="James Depue" userId="ce8b122cf7b10dd2" providerId="LiveId" clId="{6EBCAC43-7189-4A55-93F0-D60B48639075}" dt="2024-10-05T15:32:23.693" v="13044" actId="207"/>
          <ac:spMkLst>
            <pc:docMk/>
            <pc:sldMk cId="2259458632" sldId="259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5:53.833" v="15939" actId="47"/>
        <pc:sldMkLst>
          <pc:docMk/>
          <pc:sldMk cId="1769037261" sldId="260"/>
        </pc:sldMkLst>
        <pc:spChg chg="mod">
          <ac:chgData name="James Depue" userId="ce8b122cf7b10dd2" providerId="LiveId" clId="{6EBCAC43-7189-4A55-93F0-D60B48639075}" dt="2024-10-05T15:31:59.321" v="13043" actId="207"/>
          <ac:spMkLst>
            <pc:docMk/>
            <pc:sldMk cId="1769037261" sldId="260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5:58.725" v="15940" actId="47"/>
        <pc:sldMkLst>
          <pc:docMk/>
          <pc:sldMk cId="2713064365" sldId="261"/>
        </pc:sldMkLst>
        <pc:spChg chg="mod">
          <ac:chgData name="James Depue" userId="ce8b122cf7b10dd2" providerId="LiveId" clId="{6EBCAC43-7189-4A55-93F0-D60B48639075}" dt="2024-10-05T15:34:03.431" v="13048" actId="207"/>
          <ac:spMkLst>
            <pc:docMk/>
            <pc:sldMk cId="2713064365" sldId="261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6:04.305" v="15941" actId="47"/>
        <pc:sldMkLst>
          <pc:docMk/>
          <pc:sldMk cId="1753905568" sldId="262"/>
        </pc:sldMkLst>
        <pc:spChg chg="mod">
          <ac:chgData name="James Depue" userId="ce8b122cf7b10dd2" providerId="LiveId" clId="{6EBCAC43-7189-4A55-93F0-D60B48639075}" dt="2024-10-05T15:34:30.350" v="13049" actId="207"/>
          <ac:spMkLst>
            <pc:docMk/>
            <pc:sldMk cId="1753905568" sldId="262"/>
            <ac:spMk id="3" creationId="{BDFB8145-3241-A651-C3E5-0E6DCE084632}"/>
          </ac:spMkLst>
        </pc:spChg>
      </pc:sldChg>
      <pc:sldChg chg="modSp add mod ord modAnim">
        <pc:chgData name="James Depue" userId="ce8b122cf7b10dd2" providerId="LiveId" clId="{6EBCAC43-7189-4A55-93F0-D60B48639075}" dt="2024-10-04T11:17:37.984" v="12104" actId="255"/>
        <pc:sldMkLst>
          <pc:docMk/>
          <pc:sldMk cId="1677004048" sldId="263"/>
        </pc:sldMkLst>
        <pc:spChg chg="mod">
          <ac:chgData name="James Depue" userId="ce8b122cf7b10dd2" providerId="LiveId" clId="{6EBCAC43-7189-4A55-93F0-D60B48639075}" dt="2024-10-04T11:17:37.984" v="12104" actId="255"/>
          <ac:spMkLst>
            <pc:docMk/>
            <pc:sldMk cId="1677004048" sldId="263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6:08.067" v="15942" actId="47"/>
        <pc:sldMkLst>
          <pc:docMk/>
          <pc:sldMk cId="726017944" sldId="264"/>
        </pc:sldMkLst>
        <pc:spChg chg="mod">
          <ac:chgData name="James Depue" userId="ce8b122cf7b10dd2" providerId="LiveId" clId="{6EBCAC43-7189-4A55-93F0-D60B48639075}" dt="2024-10-02T15:26:13.024" v="8952" actId="113"/>
          <ac:spMkLst>
            <pc:docMk/>
            <pc:sldMk cId="726017944" sldId="264"/>
            <ac:spMk id="3" creationId="{BDFB8145-3241-A651-C3E5-0E6DCE084632}"/>
          </ac:spMkLst>
        </pc:spChg>
      </pc:sldChg>
      <pc:sldChg chg="add">
        <pc:chgData name="James Depue" userId="ce8b122cf7b10dd2" providerId="LiveId" clId="{6EBCAC43-7189-4A55-93F0-D60B48639075}" dt="2024-10-05T11:47:45.460" v="12340"/>
        <pc:sldMkLst>
          <pc:docMk/>
          <pc:sldMk cId="2383098513" sldId="356"/>
        </pc:sldMkLst>
      </pc:sldChg>
      <pc:sldChg chg="delSp modSp add del mod modAnim">
        <pc:chgData name="James Depue" userId="ce8b122cf7b10dd2" providerId="LiveId" clId="{6EBCAC43-7189-4A55-93F0-D60B48639075}" dt="2024-10-06T11:27:44.005" v="16360" actId="47"/>
        <pc:sldMkLst>
          <pc:docMk/>
          <pc:sldMk cId="703608422" sldId="363"/>
        </pc:sldMkLst>
        <pc:spChg chg="del">
          <ac:chgData name="James Depue" userId="ce8b122cf7b10dd2" providerId="LiveId" clId="{6EBCAC43-7189-4A55-93F0-D60B48639075}" dt="2024-10-04T11:28:32.611" v="12212" actId="478"/>
          <ac:spMkLst>
            <pc:docMk/>
            <pc:sldMk cId="703608422" sldId="363"/>
            <ac:spMk id="2" creationId="{CC628016-E4C2-9675-B2BD-BFF23CF97B1C}"/>
          </ac:spMkLst>
        </pc:spChg>
        <pc:spChg chg="mod">
          <ac:chgData name="James Depue" userId="ce8b122cf7b10dd2" providerId="LiveId" clId="{6EBCAC43-7189-4A55-93F0-D60B48639075}" dt="2024-10-05T00:07:35.929" v="12332" actId="20577"/>
          <ac:spMkLst>
            <pc:docMk/>
            <pc:sldMk cId="703608422" sldId="363"/>
            <ac:spMk id="3" creationId="{00000000-0000-0000-0000-000000000000}"/>
          </ac:spMkLst>
        </pc:spChg>
        <pc:spChg chg="del">
          <ac:chgData name="James Depue" userId="ce8b122cf7b10dd2" providerId="LiveId" clId="{6EBCAC43-7189-4A55-93F0-D60B48639075}" dt="2024-10-04T11:28:37.274" v="12213" actId="478"/>
          <ac:spMkLst>
            <pc:docMk/>
            <pc:sldMk cId="703608422" sldId="363"/>
            <ac:spMk id="4" creationId="{0D09476C-D2B5-5DFF-DD4C-6B33E96AFC9B}"/>
          </ac:spMkLst>
        </pc:spChg>
        <pc:picChg chg="del">
          <ac:chgData name="James Depue" userId="ce8b122cf7b10dd2" providerId="LiveId" clId="{6EBCAC43-7189-4A55-93F0-D60B48639075}" dt="2024-10-04T11:28:27.107" v="12211" actId="478"/>
          <ac:picMkLst>
            <pc:docMk/>
            <pc:sldMk cId="703608422" sldId="363"/>
            <ac:picMk id="7" creationId="{32E3A95D-9504-49C9-83DA-DF205DEDC5BE}"/>
          </ac:picMkLst>
        </pc:picChg>
      </pc:sldChg>
      <pc:sldChg chg="modSp add del mod">
        <pc:chgData name="James Depue" userId="ce8b122cf7b10dd2" providerId="LiveId" clId="{6EBCAC43-7189-4A55-93F0-D60B48639075}" dt="2024-10-06T01:56:09.850" v="15943" actId="47"/>
        <pc:sldMkLst>
          <pc:docMk/>
          <pc:sldMk cId="2368261380" sldId="364"/>
        </pc:sldMkLst>
        <pc:spChg chg="mod">
          <ac:chgData name="James Depue" userId="ce8b122cf7b10dd2" providerId="LiveId" clId="{6EBCAC43-7189-4A55-93F0-D60B48639075}" dt="2024-10-02T15:58:11.136" v="9843" actId="113"/>
          <ac:spMkLst>
            <pc:docMk/>
            <pc:sldMk cId="2368261380" sldId="364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6T01:56:21.340" v="15944" actId="47"/>
        <pc:sldMkLst>
          <pc:docMk/>
          <pc:sldMk cId="3681858658" sldId="365"/>
        </pc:sldMkLst>
        <pc:spChg chg="mod">
          <ac:chgData name="James Depue" userId="ce8b122cf7b10dd2" providerId="LiveId" clId="{6EBCAC43-7189-4A55-93F0-D60B48639075}" dt="2024-10-05T15:36:05.849" v="13063" actId="313"/>
          <ac:spMkLst>
            <pc:docMk/>
            <pc:sldMk cId="3681858658" sldId="365"/>
            <ac:spMk id="3" creationId="{BDFB8145-3241-A651-C3E5-0E6DCE084632}"/>
          </ac:spMkLst>
        </pc:spChg>
      </pc:sldChg>
      <pc:sldChg chg="addSp delSp modSp add del mod delAnim modAnim">
        <pc:chgData name="James Depue" userId="ce8b122cf7b10dd2" providerId="LiveId" clId="{6EBCAC43-7189-4A55-93F0-D60B48639075}" dt="2024-10-07T05:22:44.081" v="16368" actId="47"/>
        <pc:sldMkLst>
          <pc:docMk/>
          <pc:sldMk cId="3593180791" sldId="382"/>
        </pc:sldMkLst>
        <pc:spChg chg="mod">
          <ac:chgData name="James Depue" userId="ce8b122cf7b10dd2" providerId="LiveId" clId="{6EBCAC43-7189-4A55-93F0-D60B48639075}" dt="2024-10-04T00:48:42.019" v="10692" actId="20577"/>
          <ac:spMkLst>
            <pc:docMk/>
            <pc:sldMk cId="3593180791" sldId="382"/>
            <ac:spMk id="3" creationId="{D9F1B9FD-05F8-4ED1-9A68-A022B125408C}"/>
          </ac:spMkLst>
        </pc:spChg>
        <pc:spChg chg="del">
          <ac:chgData name="James Depue" userId="ce8b122cf7b10dd2" providerId="LiveId" clId="{6EBCAC43-7189-4A55-93F0-D60B48639075}" dt="2024-10-04T00:35:11.100" v="10690" actId="478"/>
          <ac:spMkLst>
            <pc:docMk/>
            <pc:sldMk cId="3593180791" sldId="382"/>
            <ac:spMk id="4" creationId="{D3E789E0-B73A-9D0F-72C2-25EF001E2C3D}"/>
          </ac:spMkLst>
        </pc:spChg>
        <pc:spChg chg="add mod">
          <ac:chgData name="James Depue" userId="ce8b122cf7b10dd2" providerId="LiveId" clId="{6EBCAC43-7189-4A55-93F0-D60B48639075}" dt="2024-10-04T00:51:56.344" v="10704" actId="1076"/>
          <ac:spMkLst>
            <pc:docMk/>
            <pc:sldMk cId="3593180791" sldId="382"/>
            <ac:spMk id="5" creationId="{868F5AB1-E952-303A-D958-40565F632E77}"/>
          </ac:spMkLst>
        </pc:spChg>
        <pc:spChg chg="add mod">
          <ac:chgData name="James Depue" userId="ce8b122cf7b10dd2" providerId="LiveId" clId="{6EBCAC43-7189-4A55-93F0-D60B48639075}" dt="2024-10-04T10:51:41.309" v="11980" actId="207"/>
          <ac:spMkLst>
            <pc:docMk/>
            <pc:sldMk cId="3593180791" sldId="382"/>
            <ac:spMk id="7" creationId="{72D9E62A-1117-98B3-56A8-965ACBA6A0A7}"/>
          </ac:spMkLst>
        </pc:spChg>
        <pc:picChg chg="del">
          <ac:chgData name="James Depue" userId="ce8b122cf7b10dd2" providerId="LiveId" clId="{6EBCAC43-7189-4A55-93F0-D60B48639075}" dt="2024-10-04T00:35:01.486" v="10689" actId="478"/>
          <ac:picMkLst>
            <pc:docMk/>
            <pc:sldMk cId="3593180791" sldId="382"/>
            <ac:picMk id="2" creationId="{EE8C7033-DEDD-3F6E-6C53-885F1577C392}"/>
          </ac:picMkLst>
        </pc:picChg>
        <pc:picChg chg="add mod">
          <ac:chgData name="James Depue" userId="ce8b122cf7b10dd2" providerId="LiveId" clId="{6EBCAC43-7189-4A55-93F0-D60B48639075}" dt="2024-10-04T00:52:03.894" v="10705" actId="1076"/>
          <ac:picMkLst>
            <pc:docMk/>
            <pc:sldMk cId="3593180791" sldId="382"/>
            <ac:picMk id="6" creationId="{3AA3BEE4-C20B-4DDB-C2E9-5C20FA3549E6}"/>
          </ac:picMkLst>
        </pc:picChg>
        <pc:picChg chg="add mod">
          <ac:chgData name="James Depue" userId="ce8b122cf7b10dd2" providerId="LiveId" clId="{6EBCAC43-7189-4A55-93F0-D60B48639075}" dt="2024-10-04T00:50:23.002" v="10699" actId="732"/>
          <ac:picMkLst>
            <pc:docMk/>
            <pc:sldMk cId="3593180791" sldId="382"/>
            <ac:picMk id="1026" creationId="{10749253-3F65-2D2F-2A36-23AF40019B0B}"/>
          </ac:picMkLst>
        </pc:picChg>
      </pc:sldChg>
      <pc:sldChg chg="addSp modSp add mod modAnim">
        <pc:chgData name="James Depue" userId="ce8b122cf7b10dd2" providerId="LiveId" clId="{6EBCAC43-7189-4A55-93F0-D60B48639075}" dt="2024-10-06T10:25:14.672" v="15945"/>
        <pc:sldMkLst>
          <pc:docMk/>
          <pc:sldMk cId="3799919486" sldId="383"/>
        </pc:sldMkLst>
        <pc:spChg chg="mod">
          <ac:chgData name="James Depue" userId="ce8b122cf7b10dd2" providerId="LiveId" clId="{6EBCAC43-7189-4A55-93F0-D60B48639075}" dt="2024-10-05T11:38:12.013" v="12334" actId="20577"/>
          <ac:spMkLst>
            <pc:docMk/>
            <pc:sldMk cId="3799919486" sldId="383"/>
            <ac:spMk id="3" creationId="{D9F1B9FD-05F8-4ED1-9A68-A022B125408C}"/>
          </ac:spMkLst>
        </pc:spChg>
        <pc:picChg chg="add mod">
          <ac:chgData name="James Depue" userId="ce8b122cf7b10dd2" providerId="LiveId" clId="{6EBCAC43-7189-4A55-93F0-D60B48639075}" dt="2024-10-04T01:00:05.677" v="10773" actId="732"/>
          <ac:picMkLst>
            <pc:docMk/>
            <pc:sldMk cId="3799919486" sldId="383"/>
            <ac:picMk id="2050" creationId="{06F0FF0A-EFC3-B810-16D1-CB15F83FF74B}"/>
          </ac:picMkLst>
        </pc:picChg>
      </pc:sldChg>
      <pc:sldChg chg="delSp add del setBg delDesignElem">
        <pc:chgData name="James Depue" userId="ce8b122cf7b10dd2" providerId="LiveId" clId="{6EBCAC43-7189-4A55-93F0-D60B48639075}" dt="2024-10-07T05:22:45.499" v="16369" actId="47"/>
        <pc:sldMkLst>
          <pc:docMk/>
          <pc:sldMk cId="3875039888" sldId="384"/>
        </pc:sldMkLst>
        <pc:spChg chg="del">
          <ac:chgData name="James Depue" userId="ce8b122cf7b10dd2" providerId="LiveId" clId="{6EBCAC43-7189-4A55-93F0-D60B48639075}" dt="2024-10-04T00:55:54.668" v="10725"/>
          <ac:spMkLst>
            <pc:docMk/>
            <pc:sldMk cId="3875039888" sldId="384"/>
            <ac:spMk id="10" creationId="{E4469908-40F0-48EB-8B29-996548C1991E}"/>
          </ac:spMkLst>
        </pc:spChg>
      </pc:sldChg>
      <pc:sldChg chg="modSp add mod">
        <pc:chgData name="James Depue" userId="ce8b122cf7b10dd2" providerId="LiveId" clId="{6EBCAC43-7189-4A55-93F0-D60B48639075}" dt="2024-10-04T10:52:01.507" v="11981" actId="207"/>
        <pc:sldMkLst>
          <pc:docMk/>
          <pc:sldMk cId="1769573951" sldId="385"/>
        </pc:sldMkLst>
        <pc:spChg chg="mod">
          <ac:chgData name="James Depue" userId="ce8b122cf7b10dd2" providerId="LiveId" clId="{6EBCAC43-7189-4A55-93F0-D60B48639075}" dt="2024-10-04T10:52:01.507" v="11981" actId="207"/>
          <ac:spMkLst>
            <pc:docMk/>
            <pc:sldMk cId="1769573951" sldId="385"/>
            <ac:spMk id="7" creationId="{72D9E62A-1117-98B3-56A8-965ACBA6A0A7}"/>
          </ac:spMkLst>
        </pc:spChg>
      </pc:sldChg>
      <pc:sldChg chg="modSp add del mod">
        <pc:chgData name="James Depue" userId="ce8b122cf7b10dd2" providerId="LiveId" clId="{6EBCAC43-7189-4A55-93F0-D60B48639075}" dt="2024-10-06T01:55:25.672" v="15935" actId="47"/>
        <pc:sldMkLst>
          <pc:docMk/>
          <pc:sldMk cId="1507406881" sldId="386"/>
        </pc:sldMkLst>
        <pc:spChg chg="mod">
          <ac:chgData name="James Depue" userId="ce8b122cf7b10dd2" providerId="LiveId" clId="{6EBCAC43-7189-4A55-93F0-D60B48639075}" dt="2024-10-05T15:33:15.619" v="13046" actId="207"/>
          <ac:spMkLst>
            <pc:docMk/>
            <pc:sldMk cId="1507406881" sldId="386"/>
            <ac:spMk id="3" creationId="{BDFB8145-3241-A651-C3E5-0E6DCE084632}"/>
          </ac:spMkLst>
        </pc:spChg>
      </pc:sldChg>
      <pc:sldChg chg="modSp add mod ord modAnim">
        <pc:chgData name="James Depue" userId="ce8b122cf7b10dd2" providerId="LiveId" clId="{6EBCAC43-7189-4A55-93F0-D60B48639075}" dt="2024-10-07T05:23:28.854" v="16387" actId="113"/>
        <pc:sldMkLst>
          <pc:docMk/>
          <pc:sldMk cId="1154846224" sldId="387"/>
        </pc:sldMkLst>
        <pc:spChg chg="mod">
          <ac:chgData name="James Depue" userId="ce8b122cf7b10dd2" providerId="LiveId" clId="{6EBCAC43-7189-4A55-93F0-D60B48639075}" dt="2024-10-07T05:23:28.854" v="16387" actId="113"/>
          <ac:spMkLst>
            <pc:docMk/>
            <pc:sldMk cId="1154846224" sldId="387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4T11:20:37.081" v="12124"/>
        <pc:sldMkLst>
          <pc:docMk/>
          <pc:sldMk cId="3866437045" sldId="388"/>
        </pc:sldMkLst>
        <pc:spChg chg="mod">
          <ac:chgData name="James Depue" userId="ce8b122cf7b10dd2" providerId="LiveId" clId="{6EBCAC43-7189-4A55-93F0-D60B48639075}" dt="2024-10-04T11:19:35.849" v="12120" actId="114"/>
          <ac:spMkLst>
            <pc:docMk/>
            <pc:sldMk cId="3866437045" sldId="388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5T15:27:08.784" v="13035" actId="47"/>
        <pc:sldMkLst>
          <pc:docMk/>
          <pc:sldMk cId="3389190342" sldId="389"/>
        </pc:sldMkLst>
        <pc:spChg chg="mod">
          <ac:chgData name="James Depue" userId="ce8b122cf7b10dd2" providerId="LiveId" clId="{6EBCAC43-7189-4A55-93F0-D60B48639075}" dt="2024-10-05T15:20:59.860" v="12998" actId="21"/>
          <ac:spMkLst>
            <pc:docMk/>
            <pc:sldMk cId="3389190342" sldId="389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7T05:22:55.397" v="16370" actId="47"/>
        <pc:sldMkLst>
          <pc:docMk/>
          <pc:sldMk cId="1530260522" sldId="390"/>
        </pc:sldMkLst>
        <pc:spChg chg="mod">
          <ac:chgData name="James Depue" userId="ce8b122cf7b10dd2" providerId="LiveId" clId="{6EBCAC43-7189-4A55-93F0-D60B48639075}" dt="2024-10-05T14:08:19.414" v="12345" actId="20577"/>
          <ac:spMkLst>
            <pc:docMk/>
            <pc:sldMk cId="1530260522" sldId="390"/>
            <ac:spMk id="3" creationId="{6A56B85F-F8B2-288B-5D97-D07627B5BBA0}"/>
          </ac:spMkLst>
        </pc:spChg>
      </pc:sldChg>
      <pc:sldChg chg="modSp add del mod">
        <pc:chgData name="James Depue" userId="ce8b122cf7b10dd2" providerId="LiveId" clId="{6EBCAC43-7189-4A55-93F0-D60B48639075}" dt="2024-10-07T05:22:55.964" v="16371" actId="47"/>
        <pc:sldMkLst>
          <pc:docMk/>
          <pc:sldMk cId="2745298966" sldId="391"/>
        </pc:sldMkLst>
        <pc:spChg chg="mod">
          <ac:chgData name="James Depue" userId="ce8b122cf7b10dd2" providerId="LiveId" clId="{6EBCAC43-7189-4A55-93F0-D60B48639075}" dt="2024-10-05T14:08:42.554" v="12346" actId="113"/>
          <ac:spMkLst>
            <pc:docMk/>
            <pc:sldMk cId="2745298966" sldId="391"/>
            <ac:spMk id="3" creationId="{6A56B85F-F8B2-288B-5D97-D07627B5BBA0}"/>
          </ac:spMkLst>
        </pc:spChg>
      </pc:sldChg>
      <pc:sldChg chg="modSp add del mod">
        <pc:chgData name="James Depue" userId="ce8b122cf7b10dd2" providerId="LiveId" clId="{6EBCAC43-7189-4A55-93F0-D60B48639075}" dt="2024-10-07T05:22:56.576" v="16372" actId="47"/>
        <pc:sldMkLst>
          <pc:docMk/>
          <pc:sldMk cId="3341230469" sldId="392"/>
        </pc:sldMkLst>
        <pc:spChg chg="mod">
          <ac:chgData name="James Depue" userId="ce8b122cf7b10dd2" providerId="LiveId" clId="{6EBCAC43-7189-4A55-93F0-D60B48639075}" dt="2024-10-05T14:08:52.130" v="12347" actId="113"/>
          <ac:spMkLst>
            <pc:docMk/>
            <pc:sldMk cId="3341230469" sldId="392"/>
            <ac:spMk id="3" creationId="{6A56B85F-F8B2-288B-5D97-D07627B5BBA0}"/>
          </ac:spMkLst>
        </pc:spChg>
      </pc:sldChg>
      <pc:sldChg chg="modSp add del mod">
        <pc:chgData name="James Depue" userId="ce8b122cf7b10dd2" providerId="LiveId" clId="{6EBCAC43-7189-4A55-93F0-D60B48639075}" dt="2024-10-07T05:22:57.204" v="16373" actId="47"/>
        <pc:sldMkLst>
          <pc:docMk/>
          <pc:sldMk cId="2352432070" sldId="393"/>
        </pc:sldMkLst>
        <pc:spChg chg="mod">
          <ac:chgData name="James Depue" userId="ce8b122cf7b10dd2" providerId="LiveId" clId="{6EBCAC43-7189-4A55-93F0-D60B48639075}" dt="2024-10-05T14:09:00.062" v="12348" actId="113"/>
          <ac:spMkLst>
            <pc:docMk/>
            <pc:sldMk cId="2352432070" sldId="393"/>
            <ac:spMk id="3" creationId="{6A56B85F-F8B2-288B-5D97-D07627B5BBA0}"/>
          </ac:spMkLst>
        </pc:spChg>
      </pc:sldChg>
      <pc:sldChg chg="add del">
        <pc:chgData name="James Depue" userId="ce8b122cf7b10dd2" providerId="LiveId" clId="{6EBCAC43-7189-4A55-93F0-D60B48639075}" dt="2024-10-07T05:22:57.943" v="16374" actId="47"/>
        <pc:sldMkLst>
          <pc:docMk/>
          <pc:sldMk cId="1406035520" sldId="394"/>
        </pc:sldMkLst>
      </pc:sldChg>
      <pc:sldChg chg="add del modAnim">
        <pc:chgData name="James Depue" userId="ce8b122cf7b10dd2" providerId="LiveId" clId="{6EBCAC43-7189-4A55-93F0-D60B48639075}" dt="2024-10-07T05:23:00.033" v="16375" actId="47"/>
        <pc:sldMkLst>
          <pc:docMk/>
          <pc:sldMk cId="0" sldId="395"/>
        </pc:sldMkLst>
      </pc:sldChg>
      <pc:sldChg chg="add del">
        <pc:chgData name="James Depue" userId="ce8b122cf7b10dd2" providerId="LiveId" clId="{6EBCAC43-7189-4A55-93F0-D60B48639075}" dt="2024-10-07T05:23:00.694" v="16376" actId="47"/>
        <pc:sldMkLst>
          <pc:docMk/>
          <pc:sldMk cId="0" sldId="396"/>
        </pc:sldMkLst>
      </pc:sldChg>
      <pc:sldChg chg="add del">
        <pc:chgData name="James Depue" userId="ce8b122cf7b10dd2" providerId="LiveId" clId="{6EBCAC43-7189-4A55-93F0-D60B48639075}" dt="2024-10-07T05:23:01.639" v="16377" actId="47"/>
        <pc:sldMkLst>
          <pc:docMk/>
          <pc:sldMk cId="0" sldId="397"/>
        </pc:sldMkLst>
      </pc:sldChg>
      <pc:sldChg chg="modSp add del mod">
        <pc:chgData name="James Depue" userId="ce8b122cf7b10dd2" providerId="LiveId" clId="{6EBCAC43-7189-4A55-93F0-D60B48639075}" dt="2024-10-07T05:23:02.265" v="16378" actId="47"/>
        <pc:sldMkLst>
          <pc:docMk/>
          <pc:sldMk cId="0" sldId="398"/>
        </pc:sldMkLst>
        <pc:spChg chg="mod">
          <ac:chgData name="James Depue" userId="ce8b122cf7b10dd2" providerId="LiveId" clId="{6EBCAC43-7189-4A55-93F0-D60B48639075}" dt="2024-10-05T14:09:44.016" v="12349" actId="113"/>
          <ac:spMkLst>
            <pc:docMk/>
            <pc:sldMk cId="0" sldId="398"/>
            <ac:spMk id="3" creationId="{00000000-0000-0000-0000-000000000000}"/>
          </ac:spMkLst>
        </pc:spChg>
      </pc:sldChg>
      <pc:sldChg chg="modSp add del mod">
        <pc:chgData name="James Depue" userId="ce8b122cf7b10dd2" providerId="LiveId" clId="{6EBCAC43-7189-4A55-93F0-D60B48639075}" dt="2024-10-07T05:23:02.815" v="16379" actId="47"/>
        <pc:sldMkLst>
          <pc:docMk/>
          <pc:sldMk cId="3009013408" sldId="399"/>
        </pc:sldMkLst>
        <pc:spChg chg="mod">
          <ac:chgData name="James Depue" userId="ce8b122cf7b10dd2" providerId="LiveId" clId="{6EBCAC43-7189-4A55-93F0-D60B48639075}" dt="2024-10-05T14:10:11.624" v="12350" actId="113"/>
          <ac:spMkLst>
            <pc:docMk/>
            <pc:sldMk cId="3009013408" sldId="399"/>
            <ac:spMk id="3" creationId="{00000000-0000-0000-0000-000000000000}"/>
          </ac:spMkLst>
        </pc:spChg>
      </pc:sldChg>
      <pc:sldChg chg="add del">
        <pc:chgData name="James Depue" userId="ce8b122cf7b10dd2" providerId="LiveId" clId="{6EBCAC43-7189-4A55-93F0-D60B48639075}" dt="2024-10-07T05:23:03.444" v="16380" actId="47"/>
        <pc:sldMkLst>
          <pc:docMk/>
          <pc:sldMk cId="1869694072" sldId="400"/>
        </pc:sldMkLst>
      </pc:sldChg>
      <pc:sldChg chg="modSp add del mod">
        <pc:chgData name="James Depue" userId="ce8b122cf7b10dd2" providerId="LiveId" clId="{6EBCAC43-7189-4A55-93F0-D60B48639075}" dt="2024-10-07T05:23:04.307" v="16381" actId="47"/>
        <pc:sldMkLst>
          <pc:docMk/>
          <pc:sldMk cId="915979239" sldId="401"/>
        </pc:sldMkLst>
        <pc:spChg chg="mod">
          <ac:chgData name="James Depue" userId="ce8b122cf7b10dd2" providerId="LiveId" clId="{6EBCAC43-7189-4A55-93F0-D60B48639075}" dt="2024-10-06T12:29:18.618" v="16367" actId="20577"/>
          <ac:spMkLst>
            <pc:docMk/>
            <pc:sldMk cId="915979239" sldId="401"/>
            <ac:spMk id="3" creationId="{EDF15543-7D13-F9B0-E29F-2CB361A86436}"/>
          </ac:spMkLst>
        </pc:spChg>
      </pc:sldChg>
      <pc:sldChg chg="add del">
        <pc:chgData name="James Depue" userId="ce8b122cf7b10dd2" providerId="LiveId" clId="{6EBCAC43-7189-4A55-93F0-D60B48639075}" dt="2024-10-07T05:23:04.730" v="16382" actId="47"/>
        <pc:sldMkLst>
          <pc:docMk/>
          <pc:sldMk cId="3812811081" sldId="402"/>
        </pc:sldMkLst>
      </pc:sldChg>
      <pc:sldChg chg="add del">
        <pc:chgData name="James Depue" userId="ce8b122cf7b10dd2" providerId="LiveId" clId="{6EBCAC43-7189-4A55-93F0-D60B48639075}" dt="2024-10-07T05:23:05.138" v="16383" actId="47"/>
        <pc:sldMkLst>
          <pc:docMk/>
          <pc:sldMk cId="3276804167" sldId="403"/>
        </pc:sldMkLst>
      </pc:sldChg>
      <pc:sldChg chg="add del">
        <pc:chgData name="James Depue" userId="ce8b122cf7b10dd2" providerId="LiveId" clId="{6EBCAC43-7189-4A55-93F0-D60B48639075}" dt="2024-10-07T05:23:05.672" v="16384" actId="47"/>
        <pc:sldMkLst>
          <pc:docMk/>
          <pc:sldMk cId="434421480" sldId="404"/>
        </pc:sldMkLst>
      </pc:sldChg>
      <pc:sldChg chg="add del">
        <pc:chgData name="James Depue" userId="ce8b122cf7b10dd2" providerId="LiveId" clId="{6EBCAC43-7189-4A55-93F0-D60B48639075}" dt="2024-10-07T05:23:06.158" v="16385" actId="47"/>
        <pc:sldMkLst>
          <pc:docMk/>
          <pc:sldMk cId="1119013204" sldId="405"/>
        </pc:sldMkLst>
      </pc:sldChg>
      <pc:sldChg chg="add del">
        <pc:chgData name="James Depue" userId="ce8b122cf7b10dd2" providerId="LiveId" clId="{6EBCAC43-7189-4A55-93F0-D60B48639075}" dt="2024-10-07T05:23:06.817" v="16386" actId="47"/>
        <pc:sldMkLst>
          <pc:docMk/>
          <pc:sldMk cId="2162399455" sldId="406"/>
        </pc:sldMkLst>
      </pc:sldChg>
      <pc:sldChg chg="add ord">
        <pc:chgData name="James Depue" userId="ce8b122cf7b10dd2" providerId="LiveId" clId="{6EBCAC43-7189-4A55-93F0-D60B48639075}" dt="2024-10-06T11:26:59.111" v="16353"/>
        <pc:sldMkLst>
          <pc:docMk/>
          <pc:sldMk cId="0" sldId="407"/>
        </pc:sldMkLst>
      </pc:sldChg>
      <pc:sldChg chg="add ord">
        <pc:chgData name="James Depue" userId="ce8b122cf7b10dd2" providerId="LiveId" clId="{6EBCAC43-7189-4A55-93F0-D60B48639075}" dt="2024-10-06T11:27:12.047" v="16355"/>
        <pc:sldMkLst>
          <pc:docMk/>
          <pc:sldMk cId="0" sldId="408"/>
        </pc:sldMkLst>
      </pc:sldChg>
      <pc:sldChg chg="add ord">
        <pc:chgData name="James Depue" userId="ce8b122cf7b10dd2" providerId="LiveId" clId="{6EBCAC43-7189-4A55-93F0-D60B48639075}" dt="2024-10-06T11:27:15.978" v="16357"/>
        <pc:sldMkLst>
          <pc:docMk/>
          <pc:sldMk cId="0" sldId="409"/>
        </pc:sldMkLst>
      </pc:sldChg>
      <pc:sldChg chg="add">
        <pc:chgData name="James Depue" userId="ce8b122cf7b10dd2" providerId="LiveId" clId="{6EBCAC43-7189-4A55-93F0-D60B48639075}" dt="2024-10-05T11:45:40.366" v="12339"/>
        <pc:sldMkLst>
          <pc:docMk/>
          <pc:sldMk cId="444722942" sldId="410"/>
        </pc:sldMkLst>
      </pc:sldChg>
      <pc:sldChg chg="add">
        <pc:chgData name="James Depue" userId="ce8b122cf7b10dd2" providerId="LiveId" clId="{6EBCAC43-7189-4A55-93F0-D60B48639075}" dt="2024-10-05T11:45:40.366" v="12339"/>
        <pc:sldMkLst>
          <pc:docMk/>
          <pc:sldMk cId="0" sldId="411"/>
        </pc:sldMkLst>
      </pc:sldChg>
      <pc:sldChg chg="add">
        <pc:chgData name="James Depue" userId="ce8b122cf7b10dd2" providerId="LiveId" clId="{6EBCAC43-7189-4A55-93F0-D60B48639075}" dt="2024-10-05T11:45:40.366" v="12339"/>
        <pc:sldMkLst>
          <pc:docMk/>
          <pc:sldMk cId="4146445384" sldId="412"/>
        </pc:sldMkLst>
      </pc:sldChg>
      <pc:sldChg chg="add ord">
        <pc:chgData name="James Depue" userId="ce8b122cf7b10dd2" providerId="LiveId" clId="{6EBCAC43-7189-4A55-93F0-D60B48639075}" dt="2024-10-06T11:27:23.274" v="16359"/>
        <pc:sldMkLst>
          <pc:docMk/>
          <pc:sldMk cId="2242280243" sldId="413"/>
        </pc:sldMkLst>
      </pc:sldChg>
      <pc:sldChg chg="modSp add">
        <pc:chgData name="James Depue" userId="ce8b122cf7b10dd2" providerId="LiveId" clId="{6EBCAC43-7189-4A55-93F0-D60B48639075}" dt="2024-10-05T14:22:09.601" v="12712" actId="207"/>
        <pc:sldMkLst>
          <pc:docMk/>
          <pc:sldMk cId="1042699884" sldId="414"/>
        </pc:sldMkLst>
        <pc:spChg chg="mod">
          <ac:chgData name="James Depue" userId="ce8b122cf7b10dd2" providerId="LiveId" clId="{6EBCAC43-7189-4A55-93F0-D60B48639075}" dt="2024-10-05T14:22:09.601" v="12712" actId="207"/>
          <ac:spMkLst>
            <pc:docMk/>
            <pc:sldMk cId="1042699884" sldId="414"/>
            <ac:spMk id="3" creationId="{BDFB8145-3241-A651-C3E5-0E6DCE084632}"/>
          </ac:spMkLst>
        </pc:spChg>
      </pc:sldChg>
      <pc:sldChg chg="modSp add mod ord modAnim">
        <pc:chgData name="James Depue" userId="ce8b122cf7b10dd2" providerId="LiveId" clId="{6EBCAC43-7189-4A55-93F0-D60B48639075}" dt="2024-10-06T10:40:57.586" v="16022" actId="20577"/>
        <pc:sldMkLst>
          <pc:docMk/>
          <pc:sldMk cId="1867271095" sldId="415"/>
        </pc:sldMkLst>
        <pc:spChg chg="mod">
          <ac:chgData name="James Depue" userId="ce8b122cf7b10dd2" providerId="LiveId" clId="{6EBCAC43-7189-4A55-93F0-D60B48639075}" dt="2024-10-06T10:40:57.586" v="16022" actId="20577"/>
          <ac:spMkLst>
            <pc:docMk/>
            <pc:sldMk cId="1867271095" sldId="415"/>
            <ac:spMk id="3" creationId="{BDFB8145-3241-A651-C3E5-0E6DCE084632}"/>
          </ac:spMkLst>
        </pc:spChg>
      </pc:sldChg>
      <pc:sldChg chg="addSp delSp modSp add mod modAnim">
        <pc:chgData name="James Depue" userId="ce8b122cf7b10dd2" providerId="LiveId" clId="{6EBCAC43-7189-4A55-93F0-D60B48639075}" dt="2024-10-06T10:48:05.579" v="16085" actId="20577"/>
        <pc:sldMkLst>
          <pc:docMk/>
          <pc:sldMk cId="150424545" sldId="416"/>
        </pc:sldMkLst>
        <pc:spChg chg="add del mod">
          <ac:chgData name="James Depue" userId="ce8b122cf7b10dd2" providerId="LiveId" clId="{6EBCAC43-7189-4A55-93F0-D60B48639075}" dt="2024-10-06T10:48:05.579" v="16085" actId="20577"/>
          <ac:spMkLst>
            <pc:docMk/>
            <pc:sldMk cId="150424545" sldId="416"/>
            <ac:spMk id="3" creationId="{BDFB8145-3241-A651-C3E5-0E6DCE084632}"/>
          </ac:spMkLst>
        </pc:spChg>
        <pc:spChg chg="add del mod">
          <ac:chgData name="James Depue" userId="ce8b122cf7b10dd2" providerId="LiveId" clId="{6EBCAC43-7189-4A55-93F0-D60B48639075}" dt="2024-10-05T15:21:44.690" v="13003" actId="21"/>
          <ac:spMkLst>
            <pc:docMk/>
            <pc:sldMk cId="150424545" sldId="416"/>
            <ac:spMk id="4" creationId="{6530F109-1663-FC17-A5F5-5E581C4B93A3}"/>
          </ac:spMkLst>
        </pc:spChg>
      </pc:sldChg>
      <pc:sldChg chg="modSp add mod modAnim">
        <pc:chgData name="James Depue" userId="ce8b122cf7b10dd2" providerId="LiveId" clId="{6EBCAC43-7189-4A55-93F0-D60B48639075}" dt="2024-10-06T10:47:20.611" v="16082" actId="113"/>
        <pc:sldMkLst>
          <pc:docMk/>
          <pc:sldMk cId="2677887667" sldId="417"/>
        </pc:sldMkLst>
        <pc:spChg chg="mod">
          <ac:chgData name="James Depue" userId="ce8b122cf7b10dd2" providerId="LiveId" clId="{6EBCAC43-7189-4A55-93F0-D60B48639075}" dt="2024-10-06T10:47:20.611" v="16082" actId="113"/>
          <ac:spMkLst>
            <pc:docMk/>
            <pc:sldMk cId="2677887667" sldId="417"/>
            <ac:spMk id="3" creationId="{BDFB8145-3241-A651-C3E5-0E6DCE084632}"/>
          </ac:spMkLst>
        </pc:spChg>
      </pc:sldChg>
      <pc:sldChg chg="modSp add modAnim">
        <pc:chgData name="James Depue" userId="ce8b122cf7b10dd2" providerId="LiveId" clId="{6EBCAC43-7189-4A55-93F0-D60B48639075}" dt="2024-10-06T10:50:33.691" v="16091"/>
        <pc:sldMkLst>
          <pc:docMk/>
          <pc:sldMk cId="3076632711" sldId="418"/>
        </pc:sldMkLst>
        <pc:spChg chg="mod">
          <ac:chgData name="James Depue" userId="ce8b122cf7b10dd2" providerId="LiveId" clId="{6EBCAC43-7189-4A55-93F0-D60B48639075}" dt="2024-10-06T01:15:38.962" v="15216" actId="20577"/>
          <ac:spMkLst>
            <pc:docMk/>
            <pc:sldMk cId="3076632711" sldId="418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6T00:54:50.289" v="15078"/>
        <pc:sldMkLst>
          <pc:docMk/>
          <pc:sldMk cId="2570322581" sldId="419"/>
        </pc:sldMkLst>
        <pc:spChg chg="mod">
          <ac:chgData name="James Depue" userId="ce8b122cf7b10dd2" providerId="LiveId" clId="{6EBCAC43-7189-4A55-93F0-D60B48639075}" dt="2024-10-06T00:54:50.289" v="15078"/>
          <ac:spMkLst>
            <pc:docMk/>
            <pc:sldMk cId="2570322581" sldId="419"/>
            <ac:spMk id="3" creationId="{BDFB8145-3241-A651-C3E5-0E6DCE084632}"/>
          </ac:spMkLst>
        </pc:spChg>
      </pc:sldChg>
      <pc:sldChg chg="modSp add mod ord modAnim">
        <pc:chgData name="James Depue" userId="ce8b122cf7b10dd2" providerId="LiveId" clId="{6EBCAC43-7189-4A55-93F0-D60B48639075}" dt="2024-10-07T05:25:15.070" v="16388"/>
        <pc:sldMkLst>
          <pc:docMk/>
          <pc:sldMk cId="2801659689" sldId="420"/>
        </pc:sldMkLst>
        <pc:spChg chg="mod">
          <ac:chgData name="James Depue" userId="ce8b122cf7b10dd2" providerId="LiveId" clId="{6EBCAC43-7189-4A55-93F0-D60B48639075}" dt="2024-10-06T11:26:01.544" v="16351" actId="313"/>
          <ac:spMkLst>
            <pc:docMk/>
            <pc:sldMk cId="2801659689" sldId="420"/>
            <ac:spMk id="3" creationId="{BDFB8145-3241-A651-C3E5-0E6DCE084632}"/>
          </ac:spMkLst>
        </pc:spChg>
      </pc:sldChg>
      <pc:sldChg chg="modSp add del mod">
        <pc:chgData name="James Depue" userId="ce8b122cf7b10dd2" providerId="LiveId" clId="{6EBCAC43-7189-4A55-93F0-D60B48639075}" dt="2024-10-05T19:11:20.453" v="14430" actId="47"/>
        <pc:sldMkLst>
          <pc:docMk/>
          <pc:sldMk cId="2759053939" sldId="421"/>
        </pc:sldMkLst>
        <pc:spChg chg="mod">
          <ac:chgData name="James Depue" userId="ce8b122cf7b10dd2" providerId="LiveId" clId="{6EBCAC43-7189-4A55-93F0-D60B48639075}" dt="2024-10-05T19:09:55.723" v="14424" actId="114"/>
          <ac:spMkLst>
            <pc:docMk/>
            <pc:sldMk cId="2759053939" sldId="421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6T10:53:39.554" v="16099" actId="20577"/>
        <pc:sldMkLst>
          <pc:docMk/>
          <pc:sldMk cId="1594980344" sldId="422"/>
        </pc:sldMkLst>
        <pc:spChg chg="mod">
          <ac:chgData name="James Depue" userId="ce8b122cf7b10dd2" providerId="LiveId" clId="{6EBCAC43-7189-4A55-93F0-D60B48639075}" dt="2024-10-06T10:53:39.554" v="16099" actId="20577"/>
          <ac:spMkLst>
            <pc:docMk/>
            <pc:sldMk cId="1594980344" sldId="422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6T10:56:27.852" v="16117" actId="313"/>
        <pc:sldMkLst>
          <pc:docMk/>
          <pc:sldMk cId="2103575727" sldId="423"/>
        </pc:sldMkLst>
        <pc:spChg chg="mod">
          <ac:chgData name="James Depue" userId="ce8b122cf7b10dd2" providerId="LiveId" clId="{6EBCAC43-7189-4A55-93F0-D60B48639075}" dt="2024-10-06T10:56:27.852" v="16117" actId="313"/>
          <ac:spMkLst>
            <pc:docMk/>
            <pc:sldMk cId="2103575727" sldId="423"/>
            <ac:spMk id="3" creationId="{BDFB8145-3241-A651-C3E5-0E6DCE084632}"/>
          </ac:spMkLst>
        </pc:spChg>
      </pc:sldChg>
      <pc:sldChg chg="modSp add mod ord modAnim">
        <pc:chgData name="James Depue" userId="ce8b122cf7b10dd2" providerId="LiveId" clId="{6EBCAC43-7189-4A55-93F0-D60B48639075}" dt="2024-10-07T05:26:31.011" v="16390"/>
        <pc:sldMkLst>
          <pc:docMk/>
          <pc:sldMk cId="2508507585" sldId="424"/>
        </pc:sldMkLst>
        <pc:spChg chg="mod">
          <ac:chgData name="James Depue" userId="ce8b122cf7b10dd2" providerId="LiveId" clId="{6EBCAC43-7189-4A55-93F0-D60B48639075}" dt="2024-10-06T11:07:53.543" v="16164" actId="948"/>
          <ac:spMkLst>
            <pc:docMk/>
            <pc:sldMk cId="2508507585" sldId="424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6T11:12:24.086" v="16206" actId="20577"/>
        <pc:sldMkLst>
          <pc:docMk/>
          <pc:sldMk cId="2127352470" sldId="425"/>
        </pc:sldMkLst>
        <pc:spChg chg="mod">
          <ac:chgData name="James Depue" userId="ce8b122cf7b10dd2" providerId="LiveId" clId="{6EBCAC43-7189-4A55-93F0-D60B48639075}" dt="2024-10-06T11:12:24.086" v="16206" actId="20577"/>
          <ac:spMkLst>
            <pc:docMk/>
            <pc:sldMk cId="2127352470" sldId="425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6T11:15:21.185" v="16236"/>
        <pc:sldMkLst>
          <pc:docMk/>
          <pc:sldMk cId="4099018071" sldId="426"/>
        </pc:sldMkLst>
        <pc:spChg chg="mod">
          <ac:chgData name="James Depue" userId="ce8b122cf7b10dd2" providerId="LiveId" clId="{6EBCAC43-7189-4A55-93F0-D60B48639075}" dt="2024-10-06T11:14:46.528" v="16230" actId="20577"/>
          <ac:spMkLst>
            <pc:docMk/>
            <pc:sldMk cId="4099018071" sldId="426"/>
            <ac:spMk id="3" creationId="{BDFB8145-3241-A651-C3E5-0E6DCE084632}"/>
          </ac:spMkLst>
        </pc:spChg>
      </pc:sldChg>
      <pc:sldChg chg="modSp add mod modAnim">
        <pc:chgData name="James Depue" userId="ce8b122cf7b10dd2" providerId="LiveId" clId="{6EBCAC43-7189-4A55-93F0-D60B48639075}" dt="2024-10-06T11:25:00.042" v="16339" actId="179"/>
        <pc:sldMkLst>
          <pc:docMk/>
          <pc:sldMk cId="1357714090" sldId="427"/>
        </pc:sldMkLst>
        <pc:spChg chg="mod">
          <ac:chgData name="James Depue" userId="ce8b122cf7b10dd2" providerId="LiveId" clId="{6EBCAC43-7189-4A55-93F0-D60B48639075}" dt="2024-10-06T11:25:00.042" v="16339" actId="179"/>
          <ac:spMkLst>
            <pc:docMk/>
            <pc:sldMk cId="1357714090" sldId="427"/>
            <ac:spMk id="3" creationId="{BDFB8145-3241-A651-C3E5-0E6DCE084632}"/>
          </ac:spMkLst>
        </pc:spChg>
      </pc:sldChg>
      <pc:sldChg chg="add modAnim">
        <pc:chgData name="James Depue" userId="ce8b122cf7b10dd2" providerId="LiveId" clId="{6EBCAC43-7189-4A55-93F0-D60B48639075}" dt="2024-10-06T11:28:39.325" v="16363"/>
        <pc:sldMkLst>
          <pc:docMk/>
          <pc:sldMk cId="4134193765" sldId="42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5D9E4-2546-513F-B5E6-8B522AC8C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A7898-4B91-A112-0F71-D433667A0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AA2BB-1211-7A5C-8210-A47B29B6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736F4-49A5-1557-FD3F-C8D53BC8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545B9-7A0E-C353-CD56-32E6DB68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4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9748C-FB85-842F-7E5E-13B90D799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41B6E-838E-380B-91B7-34FEED0ED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82D68-B693-385B-085C-E8FCA9EB6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F5D70-34D7-0B60-0A3F-0F77D893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74434-2FF6-F62E-C8AF-02F50420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1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88EC1-B6CE-A357-737A-E5F7CC781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DE05F-D99E-E40C-8665-A083FC1ED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D2D04-6F74-A87A-18C4-ED0B3ED75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77BA9-C1E0-2771-9FB5-EAAEF53EC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E30E9-7ADA-C387-069E-5B7C6047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7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51D5B-F2C8-D81F-12F0-1DBBADED4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7276D-8045-B68E-B647-BEF0E26E6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B0DE0-DF37-9595-340C-CD832E0CF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6EDC8-00CD-1FDB-6DC2-9B74EE5B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B31A-B38F-5D7F-F053-6FB5E8847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6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FFDC3-CCAE-77D2-5F3C-61618A376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6F7FF-F91F-11B2-6868-2EEE80A56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FBC7-F497-A8F2-FF18-55F755D5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12E8B-6ABB-8521-32A0-EAF6D049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3AC5F-369C-E6E0-47E6-77083E5D6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08CD-B4A0-623A-B54E-6E5C3455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7277E-7F3A-54B5-E1C1-D3E4DDD88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AFC24-1E5C-27C6-F5B3-83C710300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E2373-64E0-B42B-A968-0EC4317D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DBAEB-924C-50C3-4842-A12190F7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6B18F-13F3-594E-BDE1-D014ECD4A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BDC6-A236-7D4A-F108-1D7EB552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8439B-C187-EB0E-3B89-EC69155FB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D295-A3C9-5A50-0077-5233AE2E1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CB1DB-5AD9-1B6F-3C21-4243F184A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524CE-1FC0-3201-6231-FA4316C69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3047B4-9B1D-C287-91F0-6EC459E7B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37D427-37F0-9974-AA65-FC9EE3F2C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FC265E-FEA7-B4F5-C648-48B2E36E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D9BC-A12A-D150-FE10-7B9B5116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CDF8C2-1BB0-5F3B-7432-10745C2A4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6E735B-AFE2-1208-CDAE-DD955DA7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9A9F1-5DD7-785E-5E5B-861AE799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3B5D54-23F5-B015-5496-DF4B6184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AD4F16-D0FC-630E-4D16-67CFE2DF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BD0AE-9829-A35A-4690-0682ED658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178D-2B54-AF99-BD8A-0F1C8B7F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4DA21-12BF-1075-877B-7C98A0089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D40D2-A3F7-2645-316A-CBC66574D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E2070-0C04-9949-63B5-2A8ABABE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273C5-2B6B-668B-38E6-88C05F82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79AF1-4C78-69C8-6EDE-7E491D1F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67B56-586E-F97E-FA6D-A23DF3D5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6DC307-A8A7-DB98-13B7-A2E03BFC6A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08784-E9F6-300A-A1B2-9DA741C00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3B466-040C-57AF-F50E-5E530CDE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D798D-4D0E-6D04-7CDE-7EEC9BAD2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C8329-88FA-CB20-70DA-F87286D8B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2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13C0F-3F0D-BD2A-936F-51C593A5D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95633-1D1E-8438-0B17-DEC6CEDB0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C3DB0-738B-907C-9ADF-24C777990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37F6-E49F-40B0-9FEF-E43CA5FE385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5059F-F0E4-9698-48C3-CF3C5F476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DFB9-C6C5-DBA5-10E1-8780E03EF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FC733-69A1-4DCA-A8C0-DE3875A30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5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F1B9FD-05F8-4ED1-9A68-A022B1254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19099"/>
            <a:ext cx="10963275" cy="5972175"/>
          </a:xfrm>
        </p:spPr>
        <p:txBody>
          <a:bodyPr>
            <a:normAutofit/>
          </a:bodyPr>
          <a:lstStyle/>
          <a:p>
            <a:endParaRPr lang="en-US" sz="800" b="1" dirty="0"/>
          </a:p>
        </p:txBody>
      </p:sp>
      <p:pic>
        <p:nvPicPr>
          <p:cNvPr id="1026" name="Picture 2" descr="Lunettes de soleil pour enfant : 7 conseils pour bien les choisir">
            <a:extLst>
              <a:ext uri="{FF2B5EF4-FFF2-40B4-BE49-F238E27FC236}">
                <a16:creationId xmlns:a16="http://schemas.microsoft.com/office/drawing/2014/main" id="{10749253-3F65-2D2F-2A36-23AF40019B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2" b="7127"/>
          <a:stretch/>
        </p:blipFill>
        <p:spPr bwMode="auto">
          <a:xfrm>
            <a:off x="-16316" y="0"/>
            <a:ext cx="122083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8F5AB1-E952-303A-D958-40565F632E77}"/>
              </a:ext>
            </a:extLst>
          </p:cNvPr>
          <p:cNvSpPr txBox="1"/>
          <p:nvPr/>
        </p:nvSpPr>
        <p:spPr>
          <a:xfrm>
            <a:off x="5959302" y="232060"/>
            <a:ext cx="592789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Welcome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3BEE4-C20B-4DDB-C2E9-5C20FA3549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4" r="8029"/>
          <a:stretch/>
        </p:blipFill>
        <p:spPr bwMode="auto">
          <a:xfrm>
            <a:off x="609600" y="524447"/>
            <a:ext cx="2093778" cy="1200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D9E62A-1117-98B3-56A8-965ACBA6A0A7}"/>
              </a:ext>
            </a:extLst>
          </p:cNvPr>
          <p:cNvSpPr txBox="1"/>
          <p:nvPr/>
        </p:nvSpPr>
        <p:spPr>
          <a:xfrm>
            <a:off x="276008" y="5683388"/>
            <a:ext cx="11639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Gen 1:16 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God made the greater light to rule the day.</a:t>
            </a:r>
          </a:p>
        </p:txBody>
      </p:sp>
    </p:spTree>
    <p:extLst>
      <p:ext uri="{BB962C8B-B14F-4D97-AF65-F5344CB8AC3E}">
        <p14:creationId xmlns:p14="http://schemas.microsoft.com/office/powerpoint/2010/main" val="176957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000" b="1" dirty="0"/>
              <a:t>2 - God will use FLAWED, SINFUL Leaders</a:t>
            </a:r>
            <a:r>
              <a:rPr lang="en-US" sz="4000" dirty="0"/>
              <a:t>. </a:t>
            </a:r>
          </a:p>
          <a:p>
            <a:pPr algn="l">
              <a:spcBef>
                <a:spcPts val="0"/>
              </a:spcBef>
            </a:pPr>
            <a:endParaRPr lang="en-US" sz="1000" b="1" dirty="0"/>
          </a:p>
          <a:p>
            <a:r>
              <a:rPr lang="en-US" sz="4000" b="1" dirty="0"/>
              <a:t>3 Types of Leaders</a:t>
            </a:r>
          </a:p>
          <a:p>
            <a:pPr algn="l"/>
            <a:r>
              <a:rPr lang="en-US" sz="4000" dirty="0"/>
              <a:t>- Those who embrace, celebrate, and promote 	</a:t>
            </a:r>
            <a:r>
              <a:rPr lang="en-US" sz="4000" b="1" dirty="0"/>
              <a:t>righteousness</a:t>
            </a:r>
            <a:r>
              <a:rPr lang="en-US" sz="4000" dirty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II Kgs 22,23 </a:t>
            </a:r>
            <a:r>
              <a:rPr lang="en-US" sz="4000" dirty="0"/>
              <a:t>- </a:t>
            </a:r>
            <a:r>
              <a:rPr lang="en-US" sz="4000" b="1" i="1" dirty="0"/>
              <a:t>Josiah</a:t>
            </a:r>
            <a:r>
              <a:rPr lang="en-US" sz="4000" dirty="0"/>
              <a:t>).</a:t>
            </a:r>
          </a:p>
          <a:p>
            <a:pPr algn="l"/>
            <a:r>
              <a:rPr lang="en-US" sz="4000" dirty="0"/>
              <a:t>- Those who embrace, celebrate, and promote 	</a:t>
            </a:r>
            <a:r>
              <a:rPr lang="en-US" sz="4000" b="1" dirty="0"/>
              <a:t>wickedness</a:t>
            </a:r>
            <a:r>
              <a:rPr lang="en-US" sz="4000" dirty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I Kgs 16-22 </a:t>
            </a:r>
            <a:r>
              <a:rPr lang="en-US" sz="4000" dirty="0"/>
              <a:t>- </a:t>
            </a:r>
            <a:r>
              <a:rPr lang="en-US" sz="4000" b="1" i="1" dirty="0"/>
              <a:t>Ahab &amp; Jezebel</a:t>
            </a:r>
            <a:r>
              <a:rPr lang="en-US" sz="4000" dirty="0"/>
              <a:t>).</a:t>
            </a:r>
          </a:p>
          <a:p>
            <a:pPr algn="l"/>
            <a:r>
              <a:rPr lang="en-US" sz="4000" dirty="0"/>
              <a:t>- Those who are flawed, but used for good               	(</a:t>
            </a:r>
            <a:r>
              <a:rPr lang="en-US" sz="4000" b="1" dirty="0">
                <a:solidFill>
                  <a:srgbClr val="FF0000"/>
                </a:solidFill>
              </a:rPr>
              <a:t>II Kgs 9 </a:t>
            </a:r>
            <a:r>
              <a:rPr lang="en-US" sz="4000" dirty="0"/>
              <a:t>- </a:t>
            </a:r>
            <a:r>
              <a:rPr lang="en-US" sz="4000" b="1" i="1" dirty="0"/>
              <a:t>Jehu</a:t>
            </a:r>
            <a:r>
              <a:rPr lang="en-US" sz="4000" dirty="0"/>
              <a:t>).</a:t>
            </a:r>
          </a:p>
          <a:p>
            <a:pPr algn="l"/>
            <a:r>
              <a:rPr lang="en-US" sz="4000" b="1" dirty="0">
                <a:sym typeface="Wingdings" panose="05000000000000000000" pitchFamily="2" charset="2"/>
              </a:rPr>
              <a:t></a:t>
            </a:r>
            <a:r>
              <a:rPr lang="en-US" sz="4000" b="1" dirty="0"/>
              <a:t> No human leader has the “total package”</a:t>
            </a:r>
            <a:r>
              <a:rPr lang="en-US" sz="4000" dirty="0"/>
              <a:t>.</a:t>
            </a:r>
          </a:p>
          <a:p>
            <a:pPr algn="l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42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4000" b="1" dirty="0"/>
              <a:t>3 - Vote POLICIES over personalities</a:t>
            </a:r>
            <a:r>
              <a:rPr lang="en-US" sz="4000" dirty="0"/>
              <a:t>. </a:t>
            </a:r>
          </a:p>
          <a:p>
            <a:pPr>
              <a:spcBef>
                <a:spcPts val="600"/>
              </a:spcBef>
            </a:pPr>
            <a:r>
              <a:rPr lang="en-US" sz="4000" b="1" dirty="0"/>
              <a:t>Biblical themes to carefully consider</a:t>
            </a: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JUDGES</a:t>
            </a:r>
            <a:r>
              <a:rPr lang="en-US" sz="4000" dirty="0"/>
              <a:t> - </a:t>
            </a:r>
            <a:r>
              <a:rPr lang="en-US" sz="4000" i="1" dirty="0"/>
              <a:t>because God cares about </a:t>
            </a:r>
            <a:r>
              <a:rPr lang="en-US" sz="4000" b="1" dirty="0"/>
              <a:t>Justice</a:t>
            </a:r>
            <a:r>
              <a:rPr lang="en-US" sz="4000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Isa 1:26  </a:t>
            </a:r>
            <a:r>
              <a:rPr lang="en-US" sz="4000" dirty="0"/>
              <a:t>I will restore your </a:t>
            </a:r>
            <a:r>
              <a:rPr lang="en-US" sz="4000" b="1" dirty="0"/>
              <a:t>judges</a:t>
            </a:r>
            <a:r>
              <a:rPr lang="en-US" sz="4000" dirty="0"/>
              <a:t> as at the first. You will be called the righteous and faithful city. </a:t>
            </a:r>
          </a:p>
          <a:p>
            <a:pPr algn="l">
              <a:spcBef>
                <a:spcPts val="600"/>
              </a:spcBef>
            </a:pPr>
            <a:r>
              <a:rPr lang="en-US" sz="4000" b="1" spc="-100" dirty="0">
                <a:solidFill>
                  <a:srgbClr val="FF0000"/>
                </a:solidFill>
              </a:rPr>
              <a:t>Isa 61:8  </a:t>
            </a:r>
            <a:r>
              <a:rPr lang="en-US" sz="4000" spc="-100" dirty="0"/>
              <a:t>I love </a:t>
            </a:r>
            <a:r>
              <a:rPr lang="en-US" sz="4000" b="1" spc="-100" dirty="0"/>
              <a:t>justice</a:t>
            </a:r>
            <a:r>
              <a:rPr lang="en-US" sz="4000" spc="-100" dirty="0"/>
              <a:t>; and hate robbery &amp; wrongdoing. 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Micah 6:8</a:t>
            </a:r>
            <a:r>
              <a:rPr lang="en-US" sz="4000" dirty="0"/>
              <a:t>  What does the Lord require but to do </a:t>
            </a:r>
            <a:r>
              <a:rPr lang="en-US" sz="4000" b="1" dirty="0"/>
              <a:t>justice</a:t>
            </a:r>
            <a:r>
              <a:rPr lang="en-US" sz="4000" dirty="0"/>
              <a:t>, love kindness, and walk humbly with God.</a:t>
            </a:r>
          </a:p>
          <a:p>
            <a:pPr algn="l">
              <a:spcBef>
                <a:spcPts val="600"/>
              </a:spcBef>
            </a:pPr>
            <a:r>
              <a:rPr lang="en-US" sz="4000" dirty="0">
                <a:sym typeface="Wingdings" panose="05000000000000000000" pitchFamily="2" charset="2"/>
              </a:rPr>
              <a:t></a:t>
            </a:r>
            <a:r>
              <a:rPr lang="en-US" sz="4000" dirty="0"/>
              <a:t> </a:t>
            </a:r>
            <a:r>
              <a:rPr lang="en-US" sz="4000" b="1" dirty="0"/>
              <a:t>Support candidates who uphold righteous laws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663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b="1" dirty="0"/>
              <a:t>Biblical themes to carefully consider</a:t>
            </a:r>
          </a:p>
          <a:p>
            <a:pPr marL="40005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BORDERS</a:t>
            </a:r>
            <a:r>
              <a:rPr lang="en-US" sz="4000" dirty="0"/>
              <a:t> - </a:t>
            </a:r>
            <a:r>
              <a:rPr lang="en-US" sz="4000" i="1" dirty="0"/>
              <a:t>because God cares about </a:t>
            </a:r>
            <a:r>
              <a:rPr lang="en-US" sz="4000" b="1" dirty="0"/>
              <a:t>security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Acts 17:26  </a:t>
            </a:r>
            <a:r>
              <a:rPr lang="en-US" sz="4000" dirty="0"/>
              <a:t>God has made from one blood every nation of men to dwell on all the face of the earth, and has determined their pre-appointed times and the </a:t>
            </a:r>
            <a:r>
              <a:rPr lang="en-US" sz="4000" b="1" dirty="0"/>
              <a:t>boundaries of their dwellings</a:t>
            </a:r>
            <a:r>
              <a:rPr lang="en-US" sz="4000" dirty="0"/>
              <a:t>. 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Zech 7:10  </a:t>
            </a:r>
            <a:r>
              <a:rPr lang="en-US" sz="4000" dirty="0"/>
              <a:t>Do not oppress the widow or the fatherless, the </a:t>
            </a:r>
            <a:r>
              <a:rPr lang="en-US" sz="4000" b="1" dirty="0"/>
              <a:t>alien</a:t>
            </a:r>
            <a:r>
              <a:rPr lang="en-US" sz="4000" dirty="0"/>
              <a:t> or the poor. Let none of you plan evil in his heart against his brother.</a:t>
            </a:r>
          </a:p>
          <a:p>
            <a:pPr algn="l">
              <a:spcBef>
                <a:spcPts val="600"/>
              </a:spcBef>
            </a:pPr>
            <a:r>
              <a:rPr lang="en-US" sz="4000" dirty="0">
                <a:sym typeface="Wingdings" panose="05000000000000000000" pitchFamily="2" charset="2"/>
              </a:rPr>
              <a:t></a:t>
            </a:r>
            <a:r>
              <a:rPr lang="en-US" sz="4000" dirty="0"/>
              <a:t> </a:t>
            </a:r>
            <a:r>
              <a:rPr lang="en-US" sz="4000" b="1" spc="-120" dirty="0"/>
              <a:t>Support candidates who respect proper boundaries</a:t>
            </a:r>
            <a:r>
              <a:rPr lang="en-US" sz="4000" spc="-12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032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b="1" dirty="0"/>
              <a:t>Biblical themes to carefully consider</a:t>
            </a:r>
          </a:p>
          <a:p>
            <a:pPr marL="40005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ISRAEL</a:t>
            </a:r>
            <a:r>
              <a:rPr lang="en-US" sz="4000" dirty="0"/>
              <a:t> - </a:t>
            </a:r>
            <a:r>
              <a:rPr lang="en-US" sz="4000" i="1" dirty="0"/>
              <a:t>because God has tied blessing and cursing to how others treat His chosen people.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Gen 12:2  </a:t>
            </a:r>
            <a:r>
              <a:rPr lang="en-US" sz="4000" dirty="0"/>
              <a:t>I will make you (</a:t>
            </a:r>
            <a:r>
              <a:rPr lang="en-US" sz="4000" i="1" dirty="0"/>
              <a:t>Abraham</a:t>
            </a:r>
            <a:r>
              <a:rPr lang="en-US" sz="4000" dirty="0"/>
              <a:t>) a great nation; I will bless you and make your name great; And you will be a blessing. 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3</a:t>
            </a:r>
            <a:r>
              <a:rPr lang="en-US" sz="4000" dirty="0"/>
              <a:t>  I will bless those who </a:t>
            </a:r>
            <a:r>
              <a:rPr lang="en-US" sz="4000" b="1" dirty="0"/>
              <a:t>bless</a:t>
            </a:r>
            <a:r>
              <a:rPr lang="en-US" sz="4000" dirty="0"/>
              <a:t> you, and I will </a:t>
            </a:r>
            <a:r>
              <a:rPr lang="en-US" sz="4000" b="1" dirty="0"/>
              <a:t>curse</a:t>
            </a:r>
            <a:r>
              <a:rPr lang="en-US" sz="4000" dirty="0"/>
              <a:t> him who curses you; And in you all the families of the earth will be blessed.</a:t>
            </a:r>
          </a:p>
          <a:p>
            <a:pPr algn="l">
              <a:spcBef>
                <a:spcPts val="600"/>
              </a:spcBef>
            </a:pPr>
            <a:r>
              <a:rPr lang="en-US" sz="4000" dirty="0">
                <a:sym typeface="Wingdings" panose="05000000000000000000" pitchFamily="2" charset="2"/>
              </a:rPr>
              <a:t></a:t>
            </a:r>
            <a:r>
              <a:rPr lang="en-US" sz="4000" dirty="0"/>
              <a:t> </a:t>
            </a:r>
            <a:r>
              <a:rPr lang="en-US" sz="4000" b="1" spc="-50" dirty="0"/>
              <a:t>Support candidates who consistently favor Israel</a:t>
            </a:r>
            <a:r>
              <a:rPr lang="en-US" sz="4000" spc="-50" dirty="0"/>
              <a:t>.</a:t>
            </a:r>
          </a:p>
          <a:p>
            <a:pPr algn="l">
              <a:spcBef>
                <a:spcPts val="600"/>
              </a:spcBef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498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b="1" dirty="0"/>
              <a:t>Biblical themes to carefully consider</a:t>
            </a:r>
          </a:p>
          <a:p>
            <a:pPr marL="40005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RELIGIOUS LIBERTY </a:t>
            </a:r>
            <a:r>
              <a:rPr lang="en-US" sz="4000" dirty="0"/>
              <a:t>- </a:t>
            </a:r>
            <a:r>
              <a:rPr lang="en-US" sz="4000" i="1" dirty="0"/>
              <a:t>because God has given each person a free will and doesn’t force faith</a:t>
            </a:r>
            <a:r>
              <a:rPr lang="en-US" sz="4000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Josh 24:15  </a:t>
            </a:r>
            <a:r>
              <a:rPr lang="en-US" sz="4000" dirty="0"/>
              <a:t>If it seems evil to you to serve the LORD, then </a:t>
            </a:r>
            <a:r>
              <a:rPr lang="en-US" sz="4000" b="1" dirty="0"/>
              <a:t>choose for yourselves </a:t>
            </a:r>
            <a:r>
              <a:rPr lang="en-US" sz="4000" dirty="0"/>
              <a:t>whom you will serve. </a:t>
            </a:r>
            <a:r>
              <a:rPr lang="en-US" sz="4000" spc="-50" dirty="0"/>
              <a:t>But as for me and my house, we will serve the LORD. 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Rom 14:5  </a:t>
            </a:r>
            <a:r>
              <a:rPr lang="en-US" sz="4000" dirty="0"/>
              <a:t>One person honors one day above another; another every day alike. Let each be </a:t>
            </a:r>
            <a:r>
              <a:rPr lang="en-US" sz="4000" b="1" dirty="0"/>
              <a:t>fully convinced in his own mind</a:t>
            </a:r>
            <a:r>
              <a:rPr lang="en-US" sz="4000" dirty="0"/>
              <a:t>. </a:t>
            </a:r>
          </a:p>
          <a:p>
            <a:pPr algn="l">
              <a:spcBef>
                <a:spcPts val="600"/>
              </a:spcBef>
            </a:pPr>
            <a:r>
              <a:rPr lang="en-US" sz="4000" dirty="0">
                <a:sym typeface="Wingdings" panose="05000000000000000000" pitchFamily="2" charset="2"/>
              </a:rPr>
              <a:t></a:t>
            </a:r>
            <a:r>
              <a:rPr lang="en-US" sz="4000" dirty="0"/>
              <a:t> </a:t>
            </a:r>
            <a:r>
              <a:rPr lang="en-US" sz="4000" b="1" dirty="0"/>
              <a:t>Avoid candidates who “cancel culture”</a:t>
            </a:r>
            <a:r>
              <a:rPr lang="en-US" sz="4000" dirty="0"/>
              <a:t>. </a:t>
            </a:r>
          </a:p>
          <a:p>
            <a:pPr algn="l">
              <a:spcBef>
                <a:spcPts val="600"/>
              </a:spcBef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357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r>
              <a:rPr lang="en-US" sz="4000" b="1" dirty="0"/>
              <a:t>Biblical themes to carefully consider</a:t>
            </a:r>
          </a:p>
          <a:p>
            <a:pPr marL="400050" indent="-400050" algn="l">
              <a:buFont typeface="Arial" panose="020B0604020202020204" pitchFamily="34" charset="0"/>
              <a:buChar char="•"/>
            </a:pPr>
            <a:r>
              <a:rPr lang="en-US" sz="4000" b="1" spc="-180" dirty="0"/>
              <a:t>BIOLOGICAL SEX </a:t>
            </a:r>
            <a:r>
              <a:rPr lang="en-US" sz="4000" spc="-180" dirty="0"/>
              <a:t>- </a:t>
            </a:r>
            <a:r>
              <a:rPr lang="en-US" sz="4000" i="1" spc="-180" dirty="0"/>
              <a:t>because God created male &amp; female</a:t>
            </a:r>
            <a:r>
              <a:rPr lang="en-US" sz="4000" spc="-180" dirty="0"/>
              <a:t>.</a:t>
            </a: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Gen 1:27  </a:t>
            </a:r>
            <a:r>
              <a:rPr lang="en-US" sz="4000" dirty="0"/>
              <a:t>God created man in His own image; in the image of God He created him; </a:t>
            </a:r>
            <a:r>
              <a:rPr lang="en-US" sz="4000" b="1" dirty="0"/>
              <a:t>male and female </a:t>
            </a:r>
            <a:r>
              <a:rPr lang="en-US" sz="4000" dirty="0"/>
              <a:t>He created them. </a:t>
            </a:r>
          </a:p>
          <a:p>
            <a:pPr algn="l">
              <a:spcBef>
                <a:spcPts val="0"/>
              </a:spcBef>
            </a:pPr>
            <a:r>
              <a:rPr lang="en-US" sz="4000" b="1" spc="-100" dirty="0">
                <a:solidFill>
                  <a:srgbClr val="FF0000"/>
                </a:solidFill>
              </a:rPr>
              <a:t>Rom 1:28  </a:t>
            </a:r>
            <a:r>
              <a:rPr lang="en-US" sz="4000" spc="-100" dirty="0"/>
              <a:t>Since they thought it foolish to </a:t>
            </a:r>
            <a:r>
              <a:rPr lang="en-US" sz="4000" b="1" spc="-100" dirty="0"/>
              <a:t>acknowledge </a:t>
            </a:r>
            <a:r>
              <a:rPr lang="en-US" sz="4000" b="1" dirty="0"/>
              <a:t>God</a:t>
            </a:r>
            <a:r>
              <a:rPr lang="en-US" sz="4000" dirty="0"/>
              <a:t>, He abandoned them to their </a:t>
            </a:r>
            <a:r>
              <a:rPr lang="en-US" sz="4000" b="1" dirty="0"/>
              <a:t>foolish thinking </a:t>
            </a:r>
            <a:r>
              <a:rPr lang="en-US" sz="4000" dirty="0"/>
              <a:t>and let them do </a:t>
            </a:r>
            <a:r>
              <a:rPr lang="en-US" sz="4000" b="1" dirty="0"/>
              <a:t>things that should never be done</a:t>
            </a:r>
            <a:r>
              <a:rPr lang="en-US" sz="4000" dirty="0"/>
              <a:t>. </a:t>
            </a:r>
          </a:p>
          <a:p>
            <a:pPr algn="l"/>
            <a:r>
              <a:rPr lang="en-US" sz="4000" dirty="0">
                <a:sym typeface="Wingdings" panose="05000000000000000000" pitchFamily="2" charset="2"/>
              </a:rPr>
              <a:t></a:t>
            </a:r>
            <a:r>
              <a:rPr lang="en-US" sz="4000" dirty="0"/>
              <a:t> </a:t>
            </a:r>
            <a:r>
              <a:rPr lang="en-US" sz="4000" b="1" dirty="0"/>
              <a:t>Support candidates who see these issues 	compassionately but clearly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50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b="1" dirty="0"/>
              <a:t>Biblical themes to carefully consider</a:t>
            </a: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FAMILY</a:t>
            </a:r>
            <a:r>
              <a:rPr lang="en-US" sz="4000" dirty="0"/>
              <a:t> - </a:t>
            </a:r>
            <a:r>
              <a:rPr lang="en-US" sz="4000" i="1" dirty="0"/>
              <a:t>because God entrusts young children and </a:t>
            </a:r>
            <a:r>
              <a:rPr lang="en-US" sz="4000" i="1" spc="-190" dirty="0"/>
              <a:t>elderly loved ones primarily to families, not professionals</a:t>
            </a:r>
            <a:r>
              <a:rPr lang="en-US" sz="4000" spc="-190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Ps 127:3  </a:t>
            </a:r>
            <a:r>
              <a:rPr lang="en-US" sz="4000" b="1" dirty="0"/>
              <a:t>Children</a:t>
            </a:r>
            <a:r>
              <a:rPr lang="en-US" sz="4000" dirty="0"/>
              <a:t> are a heritage </a:t>
            </a:r>
            <a:r>
              <a:rPr lang="en-US" sz="4000" b="1" dirty="0"/>
              <a:t>from the LORD</a:t>
            </a:r>
            <a:r>
              <a:rPr lang="en-US" sz="4000" dirty="0"/>
              <a:t>. The fruit of the womb is a reward.</a:t>
            </a:r>
          </a:p>
          <a:p>
            <a:pPr algn="l"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</a:rPr>
              <a:t>Ex 20:12  </a:t>
            </a:r>
            <a:r>
              <a:rPr lang="en-US" sz="4000" dirty="0"/>
              <a:t>Honor your </a:t>
            </a:r>
            <a:r>
              <a:rPr lang="en-US" sz="4000" b="1" dirty="0"/>
              <a:t>father and your mother</a:t>
            </a:r>
            <a:r>
              <a:rPr lang="en-US" sz="4000" dirty="0"/>
              <a:t>.</a:t>
            </a: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1Tim 5:8  </a:t>
            </a:r>
            <a:r>
              <a:rPr lang="en-US" sz="4000" dirty="0"/>
              <a:t>If anyone does not provide for </a:t>
            </a:r>
            <a:r>
              <a:rPr lang="en-US" sz="4000" b="1" dirty="0"/>
              <a:t>his own</a:t>
            </a:r>
            <a:r>
              <a:rPr lang="en-US" sz="4000" dirty="0"/>
              <a:t>, and especially for those of </a:t>
            </a:r>
            <a:r>
              <a:rPr lang="en-US" sz="4000" b="1" dirty="0"/>
              <a:t>his household</a:t>
            </a:r>
            <a:r>
              <a:rPr lang="en-US" sz="4000" dirty="0"/>
              <a:t>, he has denied the faith and is worse than an unbeliever.</a:t>
            </a:r>
          </a:p>
          <a:p>
            <a:pPr algn="l">
              <a:spcBef>
                <a:spcPts val="600"/>
              </a:spcBef>
            </a:pPr>
            <a:r>
              <a:rPr lang="en-US" sz="4000" spc="-100" dirty="0">
                <a:sym typeface="Wingdings" panose="05000000000000000000" pitchFamily="2" charset="2"/>
              </a:rPr>
              <a:t></a:t>
            </a:r>
            <a:r>
              <a:rPr lang="en-US" sz="4000" spc="-100" dirty="0"/>
              <a:t> </a:t>
            </a:r>
            <a:r>
              <a:rPr lang="en-US" sz="4000" b="1" spc="-100" dirty="0"/>
              <a:t>Support candidates who empower biblical families</a:t>
            </a:r>
            <a:r>
              <a:rPr lang="en-US" sz="4000" spc="-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735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000" b="1" dirty="0"/>
              <a:t>Biblical themes to carefully consider</a:t>
            </a:r>
          </a:p>
          <a:p>
            <a:pPr marL="400050" indent="-4000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LIFE</a:t>
            </a:r>
            <a:r>
              <a:rPr lang="en-US" sz="4000" dirty="0"/>
              <a:t> - </a:t>
            </a:r>
            <a:r>
              <a:rPr lang="en-US" sz="4000" i="1" dirty="0"/>
              <a:t>because God gives it and only He determines 	when it starts, and how and when to end it</a:t>
            </a:r>
            <a:r>
              <a:rPr lang="en-US" sz="4000" dirty="0"/>
              <a:t>.</a:t>
            </a: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Ps 139:13  </a:t>
            </a:r>
            <a:r>
              <a:rPr lang="en-US" sz="4000" dirty="0"/>
              <a:t>You formed my inward parts; You knit me together </a:t>
            </a:r>
            <a:r>
              <a:rPr lang="en-US" sz="4000" b="1" dirty="0"/>
              <a:t>in my mother's womb</a:t>
            </a:r>
            <a:r>
              <a:rPr lang="en-US" sz="4000" dirty="0"/>
              <a:t>.</a:t>
            </a:r>
            <a:endParaRPr lang="en-US" sz="4000" b="1" dirty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Exodus 20:13  </a:t>
            </a:r>
            <a:r>
              <a:rPr lang="en-US" sz="4000" dirty="0"/>
              <a:t>You shall not </a:t>
            </a:r>
            <a:r>
              <a:rPr lang="en-US" sz="4000" b="1" dirty="0"/>
              <a:t>murder</a:t>
            </a:r>
            <a:r>
              <a:rPr lang="en-US" sz="4000" dirty="0"/>
              <a:t>. </a:t>
            </a:r>
          </a:p>
          <a:p>
            <a:pPr algn="l">
              <a:spcBef>
                <a:spcPts val="0"/>
              </a:spcBef>
            </a:pPr>
            <a:r>
              <a:rPr lang="en-US" sz="4000" b="1" spc="-220" dirty="0">
                <a:solidFill>
                  <a:srgbClr val="FF0000"/>
                </a:solidFill>
              </a:rPr>
              <a:t>Prov 6:17  </a:t>
            </a:r>
            <a:r>
              <a:rPr lang="en-US" sz="4000" spc="-220" dirty="0"/>
              <a:t>The LORD hates hands that </a:t>
            </a:r>
            <a:r>
              <a:rPr lang="en-US" sz="4000" b="1" spc="-240" dirty="0"/>
              <a:t>shed innocent blood</a:t>
            </a:r>
            <a:r>
              <a:rPr lang="en-US" sz="4000" spc="-220" dirty="0"/>
              <a:t>.  </a:t>
            </a:r>
          </a:p>
          <a:p>
            <a:pPr algn="l">
              <a:spcBef>
                <a:spcPts val="0"/>
              </a:spcBef>
            </a:pPr>
            <a:endParaRPr lang="en-US" sz="1000" dirty="0"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r>
              <a:rPr lang="en-US" sz="4000" dirty="0">
                <a:sym typeface="Wingdings" panose="05000000000000000000" pitchFamily="2" charset="2"/>
              </a:rPr>
              <a:t></a:t>
            </a:r>
            <a:r>
              <a:rPr lang="en-US" sz="4000" dirty="0"/>
              <a:t> </a:t>
            </a:r>
            <a:r>
              <a:rPr lang="en-US" sz="4000" b="1" spc="-30" dirty="0"/>
              <a:t>Support candidates who believe ALL lives matter</a:t>
            </a:r>
            <a:r>
              <a:rPr lang="en-US" sz="4000" dirty="0"/>
              <a:t>.</a:t>
            </a:r>
            <a:endParaRPr lang="en-US" sz="4000" b="1" dirty="0"/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en-US" sz="1000" b="1" i="1" dirty="0"/>
          </a:p>
          <a:p>
            <a:pPr>
              <a:lnSpc>
                <a:spcPct val="85000"/>
              </a:lnSpc>
              <a:spcBef>
                <a:spcPts val="0"/>
              </a:spcBef>
            </a:pPr>
            <a:r>
              <a:rPr lang="en-US" sz="4000" i="1" dirty="0"/>
              <a:t>Those who would </a:t>
            </a:r>
            <a:r>
              <a:rPr lang="en-US" sz="4000" b="1" dirty="0"/>
              <a:t>murder</a:t>
            </a:r>
            <a:r>
              <a:rPr lang="en-US" sz="4000" b="1" i="1" dirty="0"/>
              <a:t> </a:t>
            </a:r>
            <a:r>
              <a:rPr lang="en-US" sz="4000" b="1" dirty="0"/>
              <a:t>the UNBORN </a:t>
            </a:r>
          </a:p>
          <a:p>
            <a:pPr>
              <a:lnSpc>
                <a:spcPct val="85000"/>
              </a:lnSpc>
              <a:spcBef>
                <a:spcPts val="0"/>
              </a:spcBef>
            </a:pPr>
            <a:r>
              <a:rPr lang="en-US" sz="4000" i="1" dirty="0"/>
              <a:t>can not be trusted to </a:t>
            </a:r>
            <a:r>
              <a:rPr lang="en-US" sz="4000" b="1" dirty="0"/>
              <a:t>govern</a:t>
            </a:r>
            <a:r>
              <a:rPr lang="en-US" sz="4000" b="1" i="1" dirty="0"/>
              <a:t> </a:t>
            </a:r>
            <a:r>
              <a:rPr lang="en-US" sz="4000" b="1" dirty="0"/>
              <a:t>the BORN</a:t>
            </a:r>
            <a:r>
              <a:rPr lang="en-US" sz="4000" b="1" i="1" dirty="0"/>
              <a:t>.</a:t>
            </a:r>
          </a:p>
          <a:p>
            <a:pPr algn="l">
              <a:spcBef>
                <a:spcPts val="0"/>
              </a:spcBef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901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r>
              <a:rPr lang="en-US" sz="4000" b="1" dirty="0"/>
              <a:t>Our Bibles and Our Politics</a:t>
            </a:r>
          </a:p>
          <a:p>
            <a:pPr algn="l">
              <a:spcBef>
                <a:spcPts val="0"/>
              </a:spcBef>
            </a:pPr>
            <a:r>
              <a:rPr lang="en-US" sz="2800" b="1" dirty="0"/>
              <a:t>1 - Government was GOD’S Idea.</a:t>
            </a:r>
          </a:p>
          <a:p>
            <a:pPr algn="l">
              <a:spcBef>
                <a:spcPts val="0"/>
              </a:spcBef>
            </a:pPr>
            <a:r>
              <a:rPr lang="en-US" sz="2800" b="1" dirty="0"/>
              <a:t>2 - God will use FLAWED, SINFUL Leaders</a:t>
            </a:r>
            <a:r>
              <a:rPr lang="en-US" sz="2800" dirty="0"/>
              <a:t>. </a:t>
            </a:r>
          </a:p>
          <a:p>
            <a:pPr algn="l">
              <a:spcBef>
                <a:spcPts val="0"/>
              </a:spcBef>
            </a:pPr>
            <a:r>
              <a:rPr lang="en-US" sz="2800" b="1" dirty="0"/>
              <a:t>3 - Vote POLICIES over personalities</a:t>
            </a:r>
            <a:r>
              <a:rPr lang="en-US" sz="2800" dirty="0"/>
              <a:t>. </a:t>
            </a:r>
          </a:p>
          <a:p>
            <a:pPr algn="l">
              <a:spcBef>
                <a:spcPts val="0"/>
              </a:spcBef>
            </a:pPr>
            <a:r>
              <a:rPr lang="en-US" sz="4000" b="1" dirty="0"/>
              <a:t>4 - VOTE! 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Prov 13:22  </a:t>
            </a:r>
            <a:r>
              <a:rPr lang="en-US" sz="4000" dirty="0"/>
              <a:t>It is how good men and women seek to 	</a:t>
            </a:r>
            <a:r>
              <a:rPr lang="en-US" sz="4000" b="1" dirty="0"/>
              <a:t>leave something good </a:t>
            </a:r>
            <a:r>
              <a:rPr lang="en-US" sz="4000" dirty="0"/>
              <a:t>for the next generation.</a:t>
            </a: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Matt 5:13 </a:t>
            </a:r>
            <a:r>
              <a:rPr lang="en-US" sz="4000" dirty="0"/>
              <a:t> It is one way to be “</a:t>
            </a:r>
            <a:r>
              <a:rPr lang="en-US" sz="4000" b="1" dirty="0"/>
              <a:t>salt and light</a:t>
            </a:r>
            <a:r>
              <a:rPr lang="en-US" sz="4000" dirty="0"/>
              <a:t>”. </a:t>
            </a: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Matt 28:29  </a:t>
            </a:r>
            <a:r>
              <a:rPr lang="en-US" sz="4000" dirty="0"/>
              <a:t>It is one way to “</a:t>
            </a:r>
            <a:r>
              <a:rPr lang="en-US" sz="4000" b="1" dirty="0"/>
              <a:t>disciple the nations</a:t>
            </a:r>
            <a:r>
              <a:rPr lang="en-US" sz="4000" dirty="0"/>
              <a:t>”.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Eph 5:15,16  </a:t>
            </a:r>
            <a:r>
              <a:rPr lang="en-US" sz="4000" dirty="0"/>
              <a:t>It is one way to “</a:t>
            </a:r>
            <a:r>
              <a:rPr lang="en-US" sz="4000" b="1" dirty="0"/>
              <a:t>redeem the time 	</a:t>
            </a:r>
            <a:r>
              <a:rPr lang="en-US" sz="4000" dirty="0"/>
              <a:t>because the days are evil”.</a:t>
            </a:r>
          </a:p>
        </p:txBody>
      </p:sp>
    </p:spTree>
    <p:extLst>
      <p:ext uri="{BB962C8B-B14F-4D97-AF65-F5344CB8AC3E}">
        <p14:creationId xmlns:p14="http://schemas.microsoft.com/office/powerpoint/2010/main" val="135771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God’s </a:t>
            </a:r>
            <a:r>
              <a:rPr lang="en-US" sz="4000" b="1" dirty="0"/>
              <a:t>sovereign control </a:t>
            </a:r>
            <a:r>
              <a:rPr lang="en-US" sz="4000" dirty="0"/>
              <a:t>over present elections and the </a:t>
            </a:r>
            <a:r>
              <a:rPr lang="en-US" sz="4000" b="1" dirty="0"/>
              <a:t>return of Christ </a:t>
            </a:r>
            <a:r>
              <a:rPr lang="en-US" sz="4000" dirty="0"/>
              <a:t>in the future always gives </a:t>
            </a:r>
            <a:r>
              <a:rPr lang="en-US" sz="4000" b="1" dirty="0"/>
              <a:t>hope</a:t>
            </a:r>
            <a:r>
              <a:rPr lang="en-US" sz="4000" dirty="0"/>
              <a:t>. </a:t>
            </a:r>
          </a:p>
          <a:p>
            <a:pPr algn="l"/>
            <a:r>
              <a:rPr lang="en-US" sz="4000" dirty="0"/>
              <a:t>But never use these as excuses to wash our hands of opportunities and responsibilities that reflect our </a:t>
            </a:r>
            <a:r>
              <a:rPr lang="en-US" sz="4000" b="1" dirty="0"/>
              <a:t>love for God</a:t>
            </a:r>
            <a:r>
              <a:rPr lang="en-US" sz="4000" dirty="0"/>
              <a:t>, for our </a:t>
            </a:r>
            <a:r>
              <a:rPr lang="en-US" sz="4000" b="1" dirty="0"/>
              <a:t>neighbor</a:t>
            </a:r>
            <a:r>
              <a:rPr lang="en-US" sz="4000" dirty="0"/>
              <a:t>, and for our </a:t>
            </a:r>
            <a:r>
              <a:rPr lang="en-US" sz="4000" b="1" dirty="0"/>
              <a:t>country</a:t>
            </a:r>
            <a:r>
              <a:rPr lang="en-US" sz="4000" dirty="0"/>
              <a:t>.</a:t>
            </a:r>
          </a:p>
          <a:p>
            <a:pPr algn="l"/>
            <a:r>
              <a:rPr lang="en-US" sz="4000" dirty="0"/>
              <a:t>Good political leaders can’t </a:t>
            </a:r>
            <a:r>
              <a:rPr lang="en-US" sz="4000" b="1" dirty="0"/>
              <a:t>save us from hell</a:t>
            </a:r>
            <a:r>
              <a:rPr lang="en-US" sz="4000" dirty="0"/>
              <a:t>, but they can help </a:t>
            </a:r>
            <a:r>
              <a:rPr lang="en-US" sz="4000" b="1" dirty="0"/>
              <a:t>prevent “hell on earth”</a:t>
            </a:r>
            <a:r>
              <a:rPr lang="en-US" sz="4000" dirty="0"/>
              <a:t>.</a:t>
            </a:r>
          </a:p>
          <a:p>
            <a:pPr algn="l"/>
            <a:r>
              <a:rPr lang="en-US" sz="4000" dirty="0"/>
              <a:t>Find politicians who most closely </a:t>
            </a:r>
            <a:r>
              <a:rPr lang="en-US" sz="4000" b="1" dirty="0"/>
              <a:t>align with biblical morals</a:t>
            </a:r>
            <a:r>
              <a:rPr lang="en-US" sz="4000" dirty="0"/>
              <a:t>, </a:t>
            </a:r>
            <a:r>
              <a:rPr lang="en-US" sz="4000" b="1" dirty="0"/>
              <a:t>vote</a:t>
            </a:r>
            <a:r>
              <a:rPr lang="en-US" sz="4000" dirty="0"/>
              <a:t> for them, and </a:t>
            </a:r>
            <a:r>
              <a:rPr lang="en-US" sz="4000" b="1" dirty="0"/>
              <a:t>pray</a:t>
            </a:r>
            <a:r>
              <a:rPr lang="en-US" sz="4000" dirty="0"/>
              <a:t> they don’t change!</a:t>
            </a:r>
          </a:p>
          <a:p>
            <a:pPr algn="l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165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F1B9FD-05F8-4ED1-9A68-A022B1254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19099"/>
            <a:ext cx="10963275" cy="5972175"/>
          </a:xfrm>
        </p:spPr>
        <p:txBody>
          <a:bodyPr>
            <a:normAutofit/>
          </a:bodyPr>
          <a:lstStyle/>
          <a:p>
            <a:r>
              <a:rPr lang="en-US" sz="5400" b="1" dirty="0"/>
              <a:t>Grace </a:t>
            </a:r>
            <a:r>
              <a:rPr lang="en-US" sz="5400" b="1" dirty="0">
                <a:solidFill>
                  <a:srgbClr val="FF0000"/>
                </a:solidFill>
              </a:rPr>
              <a:t>BIBLE </a:t>
            </a:r>
            <a:r>
              <a:rPr lang="en-US" sz="5400" b="1" dirty="0"/>
              <a:t>Chapel</a:t>
            </a:r>
          </a:p>
          <a:p>
            <a:r>
              <a:rPr lang="en-US" sz="4400" b="1" dirty="0"/>
              <a:t>Our Bible and Our Politics</a:t>
            </a:r>
          </a:p>
          <a:p>
            <a:endParaRPr lang="en-US" sz="4400" b="1" dirty="0"/>
          </a:p>
          <a:p>
            <a:endParaRPr lang="en-US" sz="4400" b="1" dirty="0"/>
          </a:p>
          <a:p>
            <a:endParaRPr lang="en-US" sz="800" b="1" dirty="0"/>
          </a:p>
        </p:txBody>
      </p:sp>
      <p:pic>
        <p:nvPicPr>
          <p:cNvPr id="2050" name="Picture 2" descr="Holy Bible American Image &amp; Photo (Free Trial) | Bigstock">
            <a:extLst>
              <a:ext uri="{FF2B5EF4-FFF2-40B4-BE49-F238E27FC236}">
                <a16:creationId xmlns:a16="http://schemas.microsoft.com/office/drawing/2014/main" id="{06F0FF0A-EFC3-B810-16D1-CB15F83FF7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78"/>
          <a:stretch/>
        </p:blipFill>
        <p:spPr bwMode="auto">
          <a:xfrm>
            <a:off x="2598387" y="2176156"/>
            <a:ext cx="6995225" cy="442466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91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F1B9FD-05F8-4ED1-9A68-A022B1254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19099"/>
            <a:ext cx="10963275" cy="5972175"/>
          </a:xfrm>
        </p:spPr>
        <p:txBody>
          <a:bodyPr>
            <a:normAutofit/>
          </a:bodyPr>
          <a:lstStyle/>
          <a:p>
            <a:r>
              <a:rPr lang="en-US" sz="5400" b="1" dirty="0"/>
              <a:t>Grace </a:t>
            </a:r>
            <a:r>
              <a:rPr lang="en-US" sz="5400" b="1" dirty="0">
                <a:solidFill>
                  <a:srgbClr val="FF0000"/>
                </a:solidFill>
              </a:rPr>
              <a:t>BIBLE </a:t>
            </a:r>
            <a:r>
              <a:rPr lang="en-US" sz="5400" b="1" dirty="0"/>
              <a:t>Chapel</a:t>
            </a:r>
          </a:p>
          <a:p>
            <a:r>
              <a:rPr lang="en-US" sz="4400" b="1" dirty="0"/>
              <a:t>Our Bible and Our Politics</a:t>
            </a:r>
          </a:p>
          <a:p>
            <a:endParaRPr lang="en-US" sz="4400" b="1" dirty="0"/>
          </a:p>
          <a:p>
            <a:endParaRPr lang="en-US" sz="4400" b="1" dirty="0"/>
          </a:p>
          <a:p>
            <a:endParaRPr lang="en-US" sz="800" b="1" dirty="0"/>
          </a:p>
        </p:txBody>
      </p:sp>
      <p:pic>
        <p:nvPicPr>
          <p:cNvPr id="2050" name="Picture 2" descr="Holy Bible American Image &amp; Photo (Free Trial) | Bigstock">
            <a:extLst>
              <a:ext uri="{FF2B5EF4-FFF2-40B4-BE49-F238E27FC236}">
                <a16:creationId xmlns:a16="http://schemas.microsoft.com/office/drawing/2014/main" id="{06F0FF0A-EFC3-B810-16D1-CB15F83FF7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78"/>
          <a:stretch/>
        </p:blipFill>
        <p:spPr bwMode="auto">
          <a:xfrm>
            <a:off x="2598387" y="2176156"/>
            <a:ext cx="6995225" cy="442466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193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DAD4703-6A6C-4065-BF25-5F1304C02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17" y="296091"/>
            <a:ext cx="10946674" cy="6174377"/>
          </a:xfrm>
        </p:spPr>
        <p:txBody>
          <a:bodyPr>
            <a:normAutofit/>
          </a:bodyPr>
          <a:lstStyle/>
          <a:p>
            <a:endParaRPr lang="en-US" sz="5400" b="1" dirty="0"/>
          </a:p>
        </p:txBody>
      </p:sp>
      <p:pic>
        <p:nvPicPr>
          <p:cNvPr id="4" name="Picture 2" descr="Image result for lord's supper images">
            <a:extLst>
              <a:ext uri="{FF2B5EF4-FFF2-40B4-BE49-F238E27FC236}">
                <a16:creationId xmlns:a16="http://schemas.microsoft.com/office/drawing/2014/main" id="{D142A100-F61D-4101-A679-03F9265A73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2277" y="7804"/>
            <a:ext cx="10247445" cy="685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80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896600" cy="60198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There Is a Redeemer   </a:t>
            </a:r>
            <a:r>
              <a:rPr lang="en-US" sz="5400" dirty="0">
                <a:solidFill>
                  <a:schemeClr val="tx1"/>
                </a:solidFill>
              </a:rPr>
              <a:t># 365</a:t>
            </a:r>
          </a:p>
          <a:p>
            <a:r>
              <a:rPr lang="en-US" sz="5400" dirty="0">
                <a:solidFill>
                  <a:schemeClr val="tx1"/>
                </a:solidFill>
              </a:rPr>
              <a:t>There is a Redeemer,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Jesus, God's own Son,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Precious Lamb of God, Messiah,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Holy one,</a:t>
            </a:r>
          </a:p>
          <a:p>
            <a:pPr algn="l"/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19800"/>
          </a:xfrm>
        </p:spPr>
        <p:txBody>
          <a:bodyPr>
            <a:normAutofit/>
          </a:bodyPr>
          <a:lstStyle/>
          <a:p>
            <a:endParaRPr lang="en-US" sz="5400" dirty="0">
              <a:solidFill>
                <a:schemeClr val="tx1"/>
              </a:solidFill>
            </a:endParaRPr>
          </a:p>
          <a:p>
            <a:r>
              <a:rPr lang="en-US" sz="5400" b="1" dirty="0">
                <a:solidFill>
                  <a:schemeClr val="tx1"/>
                </a:solidFill>
              </a:rPr>
              <a:t>Thank you oh my Father,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For giving us your Son,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And leaving your Spirit,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'til the work on earth is done</a:t>
            </a:r>
            <a:r>
              <a:rPr lang="en-US" sz="54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198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Jesus my redeemer,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Name above all names,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Precious Lamb of God, Messiah,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Oh, for sinners slain.</a:t>
            </a:r>
          </a:p>
          <a:p>
            <a:pPr algn="l"/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19800"/>
          </a:xfrm>
        </p:spPr>
        <p:txBody>
          <a:bodyPr>
            <a:normAutofit/>
          </a:bodyPr>
          <a:lstStyle/>
          <a:p>
            <a:endParaRPr lang="en-US" sz="5400" dirty="0">
              <a:solidFill>
                <a:schemeClr val="tx1"/>
              </a:solidFill>
            </a:endParaRPr>
          </a:p>
          <a:p>
            <a:r>
              <a:rPr lang="en-US" sz="5400" b="1" dirty="0">
                <a:solidFill>
                  <a:schemeClr val="tx1"/>
                </a:solidFill>
              </a:rPr>
              <a:t>Thank you oh my Father,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For giving us your Son,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And leaving your Spirit,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'til the work on earth is done</a:t>
            </a:r>
            <a:r>
              <a:rPr lang="en-US" sz="5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722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DAD4703-6A6C-4065-BF25-5F1304C02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17" y="296091"/>
            <a:ext cx="10946674" cy="6174377"/>
          </a:xfrm>
        </p:spPr>
        <p:txBody>
          <a:bodyPr>
            <a:normAutofit/>
          </a:bodyPr>
          <a:lstStyle/>
          <a:p>
            <a:endParaRPr lang="en-US" sz="5400" b="1" dirty="0"/>
          </a:p>
        </p:txBody>
      </p:sp>
      <p:pic>
        <p:nvPicPr>
          <p:cNvPr id="4" name="Picture 2" descr="Image result for lord's supper images">
            <a:extLst>
              <a:ext uri="{FF2B5EF4-FFF2-40B4-BE49-F238E27FC236}">
                <a16:creationId xmlns:a16="http://schemas.microsoft.com/office/drawing/2014/main" id="{D142A100-F61D-4101-A679-03F9265A73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2277" y="7804"/>
            <a:ext cx="10247445" cy="685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098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198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When I stand in glory,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I will see His face,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And there I'll serve my King forever,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In that holy place.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19800"/>
          </a:xfrm>
        </p:spPr>
        <p:txBody>
          <a:bodyPr>
            <a:normAutofit/>
          </a:bodyPr>
          <a:lstStyle/>
          <a:p>
            <a:endParaRPr lang="en-US" sz="5400" dirty="0">
              <a:solidFill>
                <a:schemeClr val="tx1"/>
              </a:solidFill>
            </a:endParaRPr>
          </a:p>
          <a:p>
            <a:r>
              <a:rPr lang="en-US" sz="5400" b="1" dirty="0">
                <a:solidFill>
                  <a:schemeClr val="tx1"/>
                </a:solidFill>
              </a:rPr>
              <a:t>Thank you oh my Father,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For giving us your Son,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And leaving your Spirit,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'til the work on earth is done</a:t>
            </a:r>
            <a:r>
              <a:rPr lang="en-US" sz="5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644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r>
              <a:rPr lang="en-US" sz="4000" b="1" dirty="0"/>
              <a:t>Things we do because it’s RIGHT, </a:t>
            </a:r>
          </a:p>
          <a:p>
            <a:r>
              <a:rPr lang="en-US" sz="4000" b="1" dirty="0"/>
              <a:t>and is a way to LOVE our neighbor as ourself.</a:t>
            </a:r>
          </a:p>
          <a:p>
            <a:pPr marL="400050" indent="-400050" algn="l">
              <a:buFont typeface="Arial" panose="020B0604020202020204" pitchFamily="34" charset="0"/>
              <a:buChar char="•"/>
            </a:pPr>
            <a:r>
              <a:rPr lang="en-US" sz="4000" b="1" dirty="0"/>
              <a:t>Pick up </a:t>
            </a:r>
            <a:r>
              <a:rPr lang="en-US" sz="4000" dirty="0"/>
              <a:t>an empty bottle beside the road.</a:t>
            </a:r>
          </a:p>
          <a:p>
            <a:pPr marL="400050" indent="-400050" algn="l">
              <a:buFont typeface="Arial" panose="020B0604020202020204" pitchFamily="34" charset="0"/>
              <a:buChar char="•"/>
            </a:pPr>
            <a:r>
              <a:rPr lang="en-US" sz="4000" b="1" dirty="0"/>
              <a:t>Dim</a:t>
            </a:r>
            <a:r>
              <a:rPr lang="en-US" sz="4000" dirty="0"/>
              <a:t> our high beams when approaching others.</a:t>
            </a:r>
          </a:p>
          <a:p>
            <a:pPr marL="400050" indent="-400050" algn="l">
              <a:buFont typeface="Arial" panose="020B0604020202020204" pitchFamily="34" charset="0"/>
              <a:buChar char="•"/>
            </a:pPr>
            <a:r>
              <a:rPr lang="en-US" sz="4000" b="1" dirty="0"/>
              <a:t>Stop</a:t>
            </a:r>
            <a:r>
              <a:rPr lang="en-US" sz="4000" dirty="0"/>
              <a:t> for red light, on deserted road, at midnight.</a:t>
            </a:r>
          </a:p>
          <a:p>
            <a:pPr marL="400050" indent="-400050" algn="l">
              <a:buFont typeface="Arial" panose="020B0604020202020204" pitchFamily="34" charset="0"/>
              <a:buChar char="•"/>
            </a:pPr>
            <a:r>
              <a:rPr lang="en-US" sz="4000" b="1" dirty="0"/>
              <a:t>Not</a:t>
            </a:r>
            <a:r>
              <a:rPr lang="en-US" sz="4000" dirty="0"/>
              <a:t> __ in the __</a:t>
            </a:r>
            <a:r>
              <a:rPr lang="en-US" sz="4000" dirty="0" err="1"/>
              <a:t>ool</a:t>
            </a:r>
            <a:r>
              <a:rPr lang="en-US" sz="4000" dirty="0"/>
              <a:t>.</a:t>
            </a:r>
          </a:p>
          <a:p>
            <a:pPr marL="400050" indent="-400050" algn="l">
              <a:buFont typeface="Arial" panose="020B0604020202020204" pitchFamily="34" charset="0"/>
              <a:buChar char="•"/>
            </a:pPr>
            <a:r>
              <a:rPr lang="en-US" sz="4000" b="1" dirty="0"/>
              <a:t>Vote</a:t>
            </a:r>
            <a:r>
              <a:rPr lang="en-US" sz="4000" dirty="0"/>
              <a:t> in US government elections.</a:t>
            </a:r>
          </a:p>
        </p:txBody>
      </p:sp>
    </p:spTree>
    <p:extLst>
      <p:ext uri="{BB962C8B-B14F-4D97-AF65-F5344CB8AC3E}">
        <p14:creationId xmlns:p14="http://schemas.microsoft.com/office/powerpoint/2010/main" val="115484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r>
              <a:rPr lang="en-US" sz="4000" b="1" dirty="0"/>
              <a:t>Phrases used to discourage Bible-Believing Christians from political involvement</a:t>
            </a:r>
          </a:p>
          <a:p>
            <a:pPr marL="571500" indent="-571500" algn="l">
              <a:buFont typeface="Wingdings" panose="05000000000000000000" pitchFamily="2" charset="2"/>
              <a:buChar char="þ"/>
            </a:pPr>
            <a:r>
              <a:rPr lang="en-US" sz="4000" b="1" dirty="0"/>
              <a:t>Separation of Church &amp; State</a:t>
            </a:r>
          </a:p>
          <a:p>
            <a:pPr algn="l">
              <a:tabLst>
                <a:tab pos="457200" algn="l"/>
              </a:tabLst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</a:t>
            </a:r>
            <a:r>
              <a:rPr lang="en-US" sz="4000" dirty="0">
                <a:sym typeface="Wingdings" panose="05000000000000000000" pitchFamily="2" charset="2"/>
              </a:rPr>
              <a:t> F</a:t>
            </a:r>
            <a:r>
              <a:rPr lang="en-US" sz="4000" dirty="0"/>
              <a:t>orbids religious individuals &amp; institutions 			from </a:t>
            </a:r>
            <a:r>
              <a:rPr lang="en-US" sz="4000" b="1" dirty="0"/>
              <a:t>influencing government</a:t>
            </a:r>
            <a:r>
              <a:rPr lang="en-US" sz="4000" dirty="0"/>
              <a:t> (</a:t>
            </a:r>
            <a:r>
              <a:rPr lang="en-US" sz="4000" b="1" i="1" dirty="0">
                <a:solidFill>
                  <a:srgbClr val="FF0000"/>
                </a:solidFill>
              </a:rPr>
              <a:t>false</a:t>
            </a:r>
            <a:r>
              <a:rPr lang="en-US" sz="4000" dirty="0"/>
              <a:t>).</a:t>
            </a:r>
          </a:p>
          <a:p>
            <a:pPr algn="l">
              <a:tabLst>
                <a:tab pos="457200" algn="l"/>
              </a:tabLst>
            </a:pPr>
            <a:r>
              <a:rPr lang="en-US" sz="4000" dirty="0">
                <a:sym typeface="Wingdings" panose="05000000000000000000" pitchFamily="2" charset="2"/>
              </a:rPr>
              <a:t>	</a:t>
            </a:r>
            <a:r>
              <a:rPr lang="en-US" sz="4000" b="1" dirty="0">
                <a:solidFill>
                  <a:srgbClr val="00B050"/>
                </a:solidFill>
                <a:sym typeface="Wingdings" panose="05000000000000000000" pitchFamily="2" charset="2"/>
              </a:rPr>
              <a:t></a:t>
            </a:r>
            <a:r>
              <a:rPr lang="en-US" sz="4000" dirty="0"/>
              <a:t> Protects religious individuals &amp; institutions 			from </a:t>
            </a:r>
            <a:r>
              <a:rPr lang="en-US" sz="4000" b="1" dirty="0"/>
              <a:t>government intrusion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00B050"/>
                </a:solidFill>
              </a:rPr>
              <a:t>true</a:t>
            </a:r>
            <a:r>
              <a:rPr lang="en-US" sz="4000" dirty="0"/>
              <a:t>).</a:t>
            </a:r>
          </a:p>
          <a:p>
            <a:pPr algn="l"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Prov 14:34  </a:t>
            </a:r>
            <a:r>
              <a:rPr lang="en-US" sz="4000" i="1" dirty="0"/>
              <a:t>Righteousness exalts a nation, but sin is a reproach to any people</a:t>
            </a:r>
            <a:r>
              <a:rPr lang="en-US" sz="40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4269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 algn="l">
              <a:lnSpc>
                <a:spcPct val="85000"/>
              </a:lnSpc>
              <a:spcBef>
                <a:spcPts val="0"/>
              </a:spcBef>
            </a:pPr>
            <a:r>
              <a:rPr lang="en-US" sz="4000" dirty="0">
                <a:sym typeface="Wingdings" panose="05000000000000000000" pitchFamily="2" charset="2"/>
              </a:rPr>
              <a:t></a:t>
            </a:r>
            <a:r>
              <a:rPr lang="en-US" sz="4000" dirty="0"/>
              <a:t> </a:t>
            </a:r>
            <a:r>
              <a:rPr lang="en-US" sz="4000" b="1" dirty="0"/>
              <a:t>Tax Exempt Status</a:t>
            </a:r>
          </a:p>
          <a:p>
            <a:pPr algn="l">
              <a:lnSpc>
                <a:spcPct val="85000"/>
              </a:lnSpc>
              <a:spcBef>
                <a:spcPts val="0"/>
              </a:spcBef>
            </a:pPr>
            <a:r>
              <a:rPr lang="en-US" sz="4000" dirty="0"/>
              <a:t>Churches “</a:t>
            </a:r>
            <a:r>
              <a:rPr lang="en-US" sz="4000" i="1" dirty="0"/>
              <a:t>are absolutely prohibited from directly or indirectly participating in, or intervening in, any political campaign on behalf of </a:t>
            </a:r>
            <a:r>
              <a:rPr lang="en-US" sz="4000" dirty="0"/>
              <a:t>(or in opposition to) </a:t>
            </a:r>
            <a:r>
              <a:rPr lang="en-US" sz="4000" i="1" dirty="0"/>
              <a:t>any candidate for elective public office</a:t>
            </a:r>
            <a:r>
              <a:rPr lang="en-US" sz="4000" dirty="0"/>
              <a:t>.”</a:t>
            </a:r>
          </a:p>
          <a:p>
            <a:pPr algn="l">
              <a:lnSpc>
                <a:spcPct val="85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</a:t>
            </a:r>
            <a:r>
              <a:rPr lang="en-US" sz="4000" dirty="0">
                <a:sym typeface="Wingdings" panose="05000000000000000000" pitchFamily="2" charset="2"/>
              </a:rPr>
              <a:t> </a:t>
            </a:r>
            <a:r>
              <a:rPr lang="en-US" sz="4000" b="1" dirty="0"/>
              <a:t>Fear</a:t>
            </a:r>
            <a:r>
              <a:rPr lang="en-US" sz="4000" dirty="0"/>
              <a:t> of losing exemption must not </a:t>
            </a:r>
            <a:r>
              <a:rPr lang="en-US" sz="4000" b="1" dirty="0"/>
              <a:t>limit</a:t>
            </a:r>
            <a:r>
              <a:rPr lang="en-US" sz="4000" dirty="0"/>
              <a:t> our 			public proclamation of clear biblical truth.</a:t>
            </a:r>
          </a:p>
          <a:p>
            <a:pPr algn="l">
              <a:lnSpc>
                <a:spcPct val="85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</a:t>
            </a:r>
            <a:r>
              <a:rPr lang="en-US" sz="4000" dirty="0">
                <a:sym typeface="Wingdings" panose="05000000000000000000" pitchFamily="2" charset="2"/>
              </a:rPr>
              <a:t> Tax deductions must not </a:t>
            </a:r>
            <a:r>
              <a:rPr lang="en-US" sz="4000" b="1" dirty="0">
                <a:sym typeface="Wingdings" panose="05000000000000000000" pitchFamily="2" charset="2"/>
              </a:rPr>
              <a:t>motivate</a:t>
            </a:r>
            <a:r>
              <a:rPr lang="en-US" sz="4000" dirty="0">
                <a:sym typeface="Wingdings" panose="05000000000000000000" pitchFamily="2" charset="2"/>
              </a:rPr>
              <a:t> our giving.</a:t>
            </a:r>
          </a:p>
          <a:p>
            <a:pPr algn="l">
              <a:lnSpc>
                <a:spcPct val="85000"/>
              </a:lnSpc>
              <a:spcBef>
                <a:spcPts val="0"/>
              </a:spcBef>
              <a:tabLst>
                <a:tab pos="457200" algn="l"/>
              </a:tabLst>
            </a:pPr>
            <a:endParaRPr lang="en-US" sz="800" b="1" dirty="0">
              <a:solidFill>
                <a:srgbClr val="FF0000"/>
              </a:solidFill>
            </a:endParaRPr>
          </a:p>
          <a:p>
            <a:pPr algn="l">
              <a:lnSpc>
                <a:spcPct val="85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Rom 13:5,6  </a:t>
            </a:r>
            <a:r>
              <a:rPr lang="en-US" sz="4000" i="1" dirty="0"/>
              <a:t>You must be </a:t>
            </a:r>
            <a:r>
              <a:rPr lang="en-US" sz="4000" dirty="0"/>
              <a:t>subject (to governing authorities) </a:t>
            </a:r>
            <a:r>
              <a:rPr lang="en-US" sz="4000" i="1" dirty="0"/>
              <a:t>not only because of wrath but also for conscience' sake. Because of this also </a:t>
            </a:r>
            <a:r>
              <a:rPr lang="en-US" sz="4000" b="1" dirty="0"/>
              <a:t>pay taxes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700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 marL="571500" indent="-571500" algn="l">
              <a:spcBef>
                <a:spcPts val="600"/>
              </a:spcBef>
              <a:buFont typeface="Wingdings" panose="05000000000000000000" pitchFamily="2" charset="2"/>
              <a:buChar char="þ"/>
            </a:pPr>
            <a:r>
              <a:rPr lang="en-US" sz="4000" b="1" dirty="0"/>
              <a:t>Christian Nationalism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</a:t>
            </a:r>
            <a:r>
              <a:rPr lang="en-US" sz="4000" dirty="0">
                <a:sym typeface="Wingdings" panose="05000000000000000000" pitchFamily="2" charset="2"/>
              </a:rPr>
              <a:t> Pursuing</a:t>
            </a:r>
            <a:r>
              <a:rPr lang="en-US" sz="4000" dirty="0"/>
              <a:t> a </a:t>
            </a:r>
            <a:r>
              <a:rPr lang="en-US" sz="4000" b="1" dirty="0"/>
              <a:t>Theocracy</a:t>
            </a:r>
            <a:r>
              <a:rPr lang="en-US" sz="4000" dirty="0"/>
              <a:t> where the Bible and the 		God of the Bible are </a:t>
            </a:r>
            <a:r>
              <a:rPr lang="en-US" sz="4000" b="1" dirty="0"/>
              <a:t>forced</a:t>
            </a:r>
            <a:r>
              <a:rPr lang="en-US" sz="4000" dirty="0"/>
              <a:t> upon everyone.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000" dirty="0">
                <a:sym typeface="Wingdings" panose="05000000000000000000" pitchFamily="2" charset="2"/>
              </a:rPr>
              <a:t>	</a:t>
            </a:r>
            <a:r>
              <a:rPr lang="en-US" sz="4000" b="1" dirty="0">
                <a:solidFill>
                  <a:srgbClr val="00B050"/>
                </a:solidFill>
                <a:sym typeface="Wingdings" panose="05000000000000000000" pitchFamily="2" charset="2"/>
              </a:rPr>
              <a:t></a:t>
            </a:r>
            <a:r>
              <a:rPr lang="en-US" sz="4000" dirty="0"/>
              <a:t> Belief that the U.S. is a country founded on 			Christian religious principles and wanting policy 		and the broader culture to reflect those ideals.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endParaRPr lang="en-US" sz="800" dirty="0"/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Matt 5:13  </a:t>
            </a:r>
            <a:r>
              <a:rPr lang="en-US" sz="4000" i="1" dirty="0"/>
              <a:t>You </a:t>
            </a:r>
            <a:r>
              <a:rPr lang="en-US" sz="4000" dirty="0"/>
              <a:t>(disciples) </a:t>
            </a:r>
            <a:r>
              <a:rPr lang="en-US" sz="4000" i="1" dirty="0"/>
              <a:t>are the </a:t>
            </a:r>
            <a:r>
              <a:rPr lang="en-US" sz="4000" b="1" dirty="0"/>
              <a:t>salt</a:t>
            </a:r>
            <a:r>
              <a:rPr lang="en-US" sz="4000" i="1" dirty="0"/>
              <a:t> of the </a:t>
            </a:r>
            <a:r>
              <a:rPr lang="en-US" sz="4000" b="1" dirty="0"/>
              <a:t>earth</a:t>
            </a:r>
            <a:r>
              <a:rPr lang="en-US" sz="4000" dirty="0"/>
              <a:t>; 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14</a:t>
            </a:r>
            <a:r>
              <a:rPr lang="en-US" sz="4000" dirty="0"/>
              <a:t>  </a:t>
            </a:r>
            <a:r>
              <a:rPr lang="en-US" sz="4000" i="1" dirty="0"/>
              <a:t>You are the </a:t>
            </a:r>
            <a:r>
              <a:rPr lang="en-US" sz="4000" b="1" dirty="0"/>
              <a:t>light</a:t>
            </a:r>
            <a:r>
              <a:rPr lang="en-US" sz="4000" dirty="0"/>
              <a:t> </a:t>
            </a:r>
            <a:r>
              <a:rPr lang="en-US" sz="4000" i="1" dirty="0"/>
              <a:t>of the </a:t>
            </a:r>
            <a:r>
              <a:rPr lang="en-US" sz="4000" b="1" dirty="0"/>
              <a:t>world</a:t>
            </a:r>
            <a:r>
              <a:rPr lang="en-US" sz="4000" dirty="0"/>
              <a:t>. 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b="1" dirty="0">
                <a:solidFill>
                  <a:srgbClr val="FF0000"/>
                </a:solidFill>
              </a:rPr>
              <a:t>16</a:t>
            </a:r>
            <a:r>
              <a:rPr lang="en-US" sz="4000" dirty="0"/>
              <a:t>  </a:t>
            </a:r>
            <a:r>
              <a:rPr lang="en-US" sz="4000" i="1" dirty="0"/>
              <a:t>Let your </a:t>
            </a:r>
            <a:r>
              <a:rPr lang="en-US" sz="4000" b="1" dirty="0"/>
              <a:t>light so shine before men </a:t>
            </a:r>
            <a:r>
              <a:rPr lang="en-US" sz="4000" i="1" dirty="0"/>
              <a:t>that they see your good works and glorify your Father in heaven</a:t>
            </a:r>
            <a:r>
              <a:rPr lang="en-US" sz="40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86643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r>
              <a:rPr lang="en-US" sz="4000" b="1" dirty="0"/>
              <a:t>Bible examples of political involvement</a:t>
            </a:r>
          </a:p>
          <a:p>
            <a:pPr algn="l"/>
            <a:r>
              <a:rPr lang="en-US" sz="4000" b="1" dirty="0"/>
              <a:t>OT Prophets </a:t>
            </a:r>
            <a:r>
              <a:rPr lang="en-US" sz="4000" dirty="0"/>
              <a:t>- Moses, Daniel, Isaiah, Jeremiah all spoke truth to power, confronted kings, and influenced laws as well as social conscience.</a:t>
            </a:r>
          </a:p>
          <a:p>
            <a:pPr algn="l"/>
            <a:r>
              <a:rPr lang="en-US" sz="4000" b="1" dirty="0"/>
              <a:t>NT Individuals </a:t>
            </a:r>
            <a:r>
              <a:rPr lang="en-US" sz="4000" dirty="0"/>
              <a:t>- </a:t>
            </a:r>
            <a:r>
              <a:rPr lang="en-US" sz="4000" b="1" dirty="0"/>
              <a:t>John</a:t>
            </a:r>
            <a:r>
              <a:rPr lang="en-US" sz="4000" dirty="0"/>
              <a:t> the Baptist confronted Herod. </a:t>
            </a:r>
          </a:p>
          <a:p>
            <a:pPr algn="l"/>
            <a:r>
              <a:rPr lang="en-US" sz="4000" b="1" dirty="0"/>
              <a:t>Jesus</a:t>
            </a:r>
            <a:r>
              <a:rPr lang="en-US" sz="4000" dirty="0"/>
              <a:t> weighed in on tax issues, labeled King Herod as an unclean “fox”, and engaged with Pilate, the Roman governor. </a:t>
            </a:r>
          </a:p>
          <a:p>
            <a:pPr algn="l"/>
            <a:r>
              <a:rPr lang="en-US" sz="4000" b="1" dirty="0"/>
              <a:t>Paul</a:t>
            </a:r>
            <a:r>
              <a:rPr lang="en-US" sz="4000" dirty="0"/>
              <a:t> leveraged his Roman citizenship and the right to appeal to Caesar.</a:t>
            </a:r>
          </a:p>
        </p:txBody>
      </p:sp>
    </p:spTree>
    <p:extLst>
      <p:ext uri="{BB962C8B-B14F-4D97-AF65-F5344CB8AC3E}">
        <p14:creationId xmlns:p14="http://schemas.microsoft.com/office/powerpoint/2010/main" val="186727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r>
              <a:rPr lang="en-US" sz="4000" b="1" dirty="0"/>
              <a:t>Our Bible and Our Politics</a:t>
            </a:r>
          </a:p>
          <a:p>
            <a:pPr algn="l">
              <a:spcBef>
                <a:spcPts val="0"/>
              </a:spcBef>
            </a:pPr>
            <a:r>
              <a:rPr lang="en-US" sz="4000" b="1" dirty="0"/>
              <a:t>1 - Government was GOD’S Idea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dirty="0"/>
              <a:t>	</a:t>
            </a:r>
            <a:r>
              <a:rPr lang="en-US" sz="4000" dirty="0">
                <a:sym typeface="Wingdings" panose="05000000000000000000" pitchFamily="2" charset="2"/>
              </a:rPr>
              <a:t></a:t>
            </a:r>
            <a:r>
              <a:rPr lang="en-US" sz="4000" dirty="0"/>
              <a:t> For </a:t>
            </a:r>
            <a:r>
              <a:rPr lang="en-US" sz="4000" b="1" dirty="0"/>
              <a:t>protection</a:t>
            </a:r>
            <a:r>
              <a:rPr lang="en-US" sz="4000" dirty="0"/>
              <a:t> </a:t>
            </a:r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Rom 13:1,4  </a:t>
            </a:r>
            <a:r>
              <a:rPr lang="en-US" sz="4000" i="1" dirty="0"/>
              <a:t>Let everyone submit to the governing authorities. For he is </a:t>
            </a:r>
            <a:r>
              <a:rPr lang="en-US" sz="4000" b="1" i="1" dirty="0"/>
              <a:t>God's</a:t>
            </a:r>
            <a:r>
              <a:rPr lang="en-US" sz="4000" i="1" dirty="0"/>
              <a:t> minister to you for </a:t>
            </a:r>
            <a:r>
              <a:rPr lang="en-US" sz="4000" b="1" dirty="0"/>
              <a:t>good</a:t>
            </a:r>
            <a:r>
              <a:rPr lang="en-US" sz="4000" dirty="0"/>
              <a:t>.</a:t>
            </a:r>
          </a:p>
          <a:p>
            <a:pPr algn="l">
              <a:spcBef>
                <a:spcPts val="0"/>
              </a:spcBef>
            </a:pPr>
            <a:endParaRPr lang="en-US" sz="1200" dirty="0"/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000" dirty="0"/>
              <a:t>	</a:t>
            </a:r>
            <a:r>
              <a:rPr lang="en-US" sz="4000" dirty="0">
                <a:sym typeface="Wingdings" panose="05000000000000000000" pitchFamily="2" charset="2"/>
              </a:rPr>
              <a:t></a:t>
            </a:r>
            <a:r>
              <a:rPr lang="en-US" sz="4000" dirty="0"/>
              <a:t> For </a:t>
            </a:r>
            <a:r>
              <a:rPr lang="en-US" sz="4000" b="1" dirty="0"/>
              <a:t>punishment</a:t>
            </a:r>
            <a:endParaRPr lang="en-US" sz="4000" dirty="0"/>
          </a:p>
          <a:p>
            <a:pPr algn="l"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</a:rPr>
              <a:t>1Pet 2:13,14  </a:t>
            </a:r>
            <a:r>
              <a:rPr lang="en-US" sz="4000" i="1" dirty="0"/>
              <a:t>Submit to every ordinance of man for the </a:t>
            </a:r>
            <a:r>
              <a:rPr lang="en-US" sz="4000" b="1" i="1" dirty="0"/>
              <a:t>Lord's</a:t>
            </a:r>
            <a:r>
              <a:rPr lang="en-US" sz="4000" i="1" dirty="0"/>
              <a:t> sake … to governors, as those who are sent by </a:t>
            </a:r>
            <a:r>
              <a:rPr lang="en-US" sz="4000" b="1" i="1" dirty="0"/>
              <a:t>Him</a:t>
            </a:r>
            <a:r>
              <a:rPr lang="en-US" sz="4000" i="1" dirty="0"/>
              <a:t> to</a:t>
            </a:r>
            <a:r>
              <a:rPr lang="en-US" sz="4000" dirty="0"/>
              <a:t> </a:t>
            </a:r>
            <a:r>
              <a:rPr lang="en-US" sz="4000" b="1" dirty="0"/>
              <a:t>punish evildoers </a:t>
            </a:r>
            <a:r>
              <a:rPr lang="en-US" sz="4000" i="1" dirty="0"/>
              <a:t>and praise good</a:t>
            </a:r>
            <a:r>
              <a:rPr lang="en-US" sz="4000" dirty="0"/>
              <a:t>. </a:t>
            </a:r>
          </a:p>
          <a:p>
            <a:pPr algn="l">
              <a:spcBef>
                <a:spcPts val="0"/>
              </a:spcBef>
            </a:pPr>
            <a:endParaRPr lang="en-US" sz="1000" b="1" spc="-200" dirty="0"/>
          </a:p>
          <a:p>
            <a:pPr algn="l">
              <a:spcBef>
                <a:spcPts val="0"/>
              </a:spcBef>
            </a:pPr>
            <a:r>
              <a:rPr lang="en-US" sz="4000" b="1" dirty="0">
                <a:sym typeface="Wingdings" panose="05000000000000000000" pitchFamily="2" charset="2"/>
              </a:rPr>
              <a:t></a:t>
            </a:r>
            <a:r>
              <a:rPr lang="en-US" sz="4000" b="1" dirty="0"/>
              <a:t> </a:t>
            </a:r>
            <a:r>
              <a:rPr lang="en-US" sz="4000" b="1" spc="-270" dirty="0"/>
              <a:t>Government can become evil, but is not evil by definition</a:t>
            </a:r>
            <a:r>
              <a:rPr lang="en-US" sz="4000" spc="-27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1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FB8145-3241-A651-C3E5-0E6DCE08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447675"/>
            <a:ext cx="10972800" cy="588645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The Sovereign God has put you in </a:t>
            </a:r>
            <a:r>
              <a:rPr lang="en-US" sz="4000" b="1" dirty="0"/>
              <a:t>this</a:t>
            </a:r>
            <a:r>
              <a:rPr lang="en-US" sz="4000" dirty="0"/>
              <a:t> place, under </a:t>
            </a:r>
            <a:r>
              <a:rPr lang="en-US" sz="4000" b="1" dirty="0"/>
              <a:t>this</a:t>
            </a:r>
            <a:r>
              <a:rPr lang="en-US" sz="4000" dirty="0"/>
              <a:t> government, at </a:t>
            </a:r>
            <a:r>
              <a:rPr lang="en-US" sz="4000" b="1" dirty="0"/>
              <a:t>this</a:t>
            </a:r>
            <a:r>
              <a:rPr lang="en-US" sz="4000" dirty="0"/>
              <a:t> time. We submit to God by participating in </a:t>
            </a:r>
            <a:r>
              <a:rPr lang="en-US" sz="4000" b="1" dirty="0"/>
              <a:t>this</a:t>
            </a:r>
            <a:r>
              <a:rPr lang="en-US" sz="4000" dirty="0"/>
              <a:t> system, to the best of our ability. </a:t>
            </a:r>
          </a:p>
          <a:p>
            <a:pPr algn="l"/>
            <a:r>
              <a:rPr lang="en-US" sz="4000" dirty="0"/>
              <a:t>When </a:t>
            </a:r>
            <a:r>
              <a:rPr lang="en-US" sz="4000" b="1" dirty="0"/>
              <a:t>godly people </a:t>
            </a:r>
            <a:r>
              <a:rPr lang="en-US" sz="4000" dirty="0"/>
              <a:t>don’t participate in governance, they eventually live under </a:t>
            </a:r>
            <a:r>
              <a:rPr lang="en-US" sz="4000" b="1" dirty="0"/>
              <a:t>ungodly people and laws</a:t>
            </a:r>
            <a:r>
              <a:rPr lang="en-US" sz="4000" dirty="0"/>
              <a:t>, and have only themselves to blame.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Matt 5:13  </a:t>
            </a:r>
            <a:r>
              <a:rPr lang="en-US" sz="4000" i="1" dirty="0"/>
              <a:t>If the salt loses its flavor, how shall it be seasoned? It is then good for nothing but to be </a:t>
            </a:r>
            <a:r>
              <a:rPr lang="en-US" sz="4000" b="1" dirty="0"/>
              <a:t>thrown out and trampled underfoot by men</a:t>
            </a:r>
            <a:r>
              <a:rPr lang="en-US" sz="40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6778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</TotalTime>
  <Words>1642</Words>
  <Application>Microsoft Office PowerPoint</Application>
  <PresentationFormat>Widescreen</PresentationFormat>
  <Paragraphs>123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Depue</dc:creator>
  <cp:lastModifiedBy>James Depue</cp:lastModifiedBy>
  <cp:revision>1</cp:revision>
  <dcterms:created xsi:type="dcterms:W3CDTF">2024-09-30T19:42:14Z</dcterms:created>
  <dcterms:modified xsi:type="dcterms:W3CDTF">2024-10-07T05:28:20Z</dcterms:modified>
</cp:coreProperties>
</file>