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63" r:id="rId2"/>
    <p:sldId id="258" r:id="rId3"/>
    <p:sldId id="259" r:id="rId4"/>
    <p:sldId id="262" r:id="rId5"/>
    <p:sldId id="256" r:id="rId6"/>
    <p:sldId id="413" r:id="rId7"/>
    <p:sldId id="414" r:id="rId8"/>
    <p:sldId id="261" r:id="rId9"/>
    <p:sldId id="260" r:id="rId10"/>
    <p:sldId id="267" r:id="rId11"/>
    <p:sldId id="265" r:id="rId12"/>
    <p:sldId id="426" r:id="rId13"/>
    <p:sldId id="300" r:id="rId14"/>
    <p:sldId id="268" r:id="rId15"/>
    <p:sldId id="266" r:id="rId16"/>
    <p:sldId id="410" r:id="rId17"/>
    <p:sldId id="270" r:id="rId18"/>
    <p:sldId id="273" r:id="rId19"/>
    <p:sldId id="274" r:id="rId20"/>
    <p:sldId id="279" r:id="rId21"/>
    <p:sldId id="276" r:id="rId22"/>
    <p:sldId id="281" r:id="rId23"/>
    <p:sldId id="271" r:id="rId24"/>
    <p:sldId id="272" r:id="rId25"/>
    <p:sldId id="289" r:id="rId26"/>
    <p:sldId id="293" r:id="rId27"/>
    <p:sldId id="297" r:id="rId28"/>
    <p:sldId id="294" r:id="rId29"/>
    <p:sldId id="305" r:id="rId30"/>
    <p:sldId id="313" r:id="rId31"/>
    <p:sldId id="307" r:id="rId32"/>
    <p:sldId id="308" r:id="rId33"/>
    <p:sldId id="309" r:id="rId34"/>
    <p:sldId id="310" r:id="rId35"/>
    <p:sldId id="427" r:id="rId36"/>
    <p:sldId id="311" r:id="rId37"/>
    <p:sldId id="428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36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Depue" userId="ce8b122cf7b10dd2" providerId="LiveId" clId="{EA646219-1180-47A6-9C2D-AAC9C4536292}"/>
    <pc:docChg chg="undo redo custSel addSld delSld modSld sldOrd modMainMaster modNotesMaster">
      <pc:chgData name="James Depue" userId="ce8b122cf7b10dd2" providerId="LiveId" clId="{EA646219-1180-47A6-9C2D-AAC9C4536292}" dt="2024-10-13T12:15:00.726" v="2012" actId="114"/>
      <pc:docMkLst>
        <pc:docMk/>
      </pc:docMkLst>
      <pc:sldChg chg="modSp del">
        <pc:chgData name="James Depue" userId="ce8b122cf7b10dd2" providerId="LiveId" clId="{EA646219-1180-47A6-9C2D-AAC9C4536292}" dt="2024-10-11T14:01:12.132" v="178" actId="47"/>
        <pc:sldMkLst>
          <pc:docMk/>
          <pc:sldMk cId="405082090" sldId="256"/>
        </pc:sldMkLst>
        <pc:picChg chg="mod">
          <ac:chgData name="James Depue" userId="ce8b122cf7b10dd2" providerId="LiveId" clId="{EA646219-1180-47A6-9C2D-AAC9C4536292}" dt="2024-10-11T13:22:41.323" v="0"/>
          <ac:picMkLst>
            <pc:docMk/>
            <pc:sldMk cId="405082090" sldId="256"/>
            <ac:picMk id="8" creationId="{1F179542-473F-47E7-B3B3-AE9186B7620F}"/>
          </ac:picMkLst>
        </pc:picChg>
        <pc:picChg chg="mod">
          <ac:chgData name="James Depue" userId="ce8b122cf7b10dd2" providerId="LiveId" clId="{EA646219-1180-47A6-9C2D-AAC9C4536292}" dt="2024-10-11T13:22:41.323" v="0"/>
          <ac:picMkLst>
            <pc:docMk/>
            <pc:sldMk cId="405082090" sldId="256"/>
            <ac:picMk id="16" creationId="{D13C0AD2-71D7-451A-9388-E39199F0A381}"/>
          </ac:picMkLst>
        </pc:picChg>
      </pc:sldChg>
      <pc:sldChg chg="modSp add mod">
        <pc:chgData name="James Depue" userId="ce8b122cf7b10dd2" providerId="LiveId" clId="{EA646219-1180-47A6-9C2D-AAC9C4536292}" dt="2024-10-12T23:12:05.815" v="733" actId="114"/>
        <pc:sldMkLst>
          <pc:docMk/>
          <pc:sldMk cId="786231980" sldId="256"/>
        </pc:sldMkLst>
        <pc:spChg chg="mod">
          <ac:chgData name="James Depue" userId="ce8b122cf7b10dd2" providerId="LiveId" clId="{EA646219-1180-47A6-9C2D-AAC9C4536292}" dt="2024-10-12T23:12:05.815" v="733" actId="114"/>
          <ac:spMkLst>
            <pc:docMk/>
            <pc:sldMk cId="786231980" sldId="256"/>
            <ac:spMk id="3" creationId="{1EC3F586-BA35-47EE-B602-42D160510BB6}"/>
          </ac:spMkLst>
        </pc:spChg>
      </pc:sldChg>
      <pc:sldChg chg="modSp add mod">
        <pc:chgData name="James Depue" userId="ce8b122cf7b10dd2" providerId="LiveId" clId="{EA646219-1180-47A6-9C2D-AAC9C4536292}" dt="2024-10-12T21:14:42.327" v="701" actId="20577"/>
        <pc:sldMkLst>
          <pc:docMk/>
          <pc:sldMk cId="0" sldId="257"/>
        </pc:sldMkLst>
        <pc:spChg chg="mod">
          <ac:chgData name="James Depue" userId="ce8b122cf7b10dd2" providerId="LiveId" clId="{EA646219-1180-47A6-9C2D-AAC9C4536292}" dt="2024-10-12T21:14:42.327" v="701" actId="20577"/>
          <ac:spMkLst>
            <pc:docMk/>
            <pc:sldMk cId="0" sldId="257"/>
            <ac:spMk id="3" creationId="{00000000-0000-0000-0000-000000000000}"/>
          </ac:spMkLst>
        </pc:spChg>
      </pc:sldChg>
      <pc:sldChg chg="modSp del">
        <pc:chgData name="James Depue" userId="ce8b122cf7b10dd2" providerId="LiveId" clId="{EA646219-1180-47A6-9C2D-AAC9C4536292}" dt="2024-10-11T14:01:13.356" v="180" actId="47"/>
        <pc:sldMkLst>
          <pc:docMk/>
          <pc:sldMk cId="4126777794" sldId="257"/>
        </pc:sldMkLst>
        <pc:picChg chg="mod">
          <ac:chgData name="James Depue" userId="ce8b122cf7b10dd2" providerId="LiveId" clId="{EA646219-1180-47A6-9C2D-AAC9C4536292}" dt="2024-10-11T13:22:41.323" v="0"/>
          <ac:picMkLst>
            <pc:docMk/>
            <pc:sldMk cId="4126777794" sldId="257"/>
            <ac:picMk id="9" creationId="{729079EF-2273-4EC3-A6EF-CF527F43C3D3}"/>
          </ac:picMkLst>
        </pc:picChg>
        <pc:picChg chg="mod">
          <ac:chgData name="James Depue" userId="ce8b122cf7b10dd2" providerId="LiveId" clId="{EA646219-1180-47A6-9C2D-AAC9C4536292}" dt="2024-10-11T13:22:41.323" v="0"/>
          <ac:picMkLst>
            <pc:docMk/>
            <pc:sldMk cId="4126777794" sldId="257"/>
            <ac:picMk id="11" creationId="{B1DEB8CC-E282-4429-8E89-1ABFBA8C6065}"/>
          </ac:picMkLst>
        </pc:picChg>
        <pc:picChg chg="mod">
          <ac:chgData name="James Depue" userId="ce8b122cf7b10dd2" providerId="LiveId" clId="{EA646219-1180-47A6-9C2D-AAC9C4536292}" dt="2024-10-11T13:22:41.323" v="0"/>
          <ac:picMkLst>
            <pc:docMk/>
            <pc:sldMk cId="4126777794" sldId="257"/>
            <ac:picMk id="13" creationId="{AE872CC1-6529-4E11-BF50-BBC9567BCEC6}"/>
          </ac:picMkLst>
        </pc:picChg>
      </pc:sldChg>
      <pc:sldChg chg="modSp del">
        <pc:chgData name="James Depue" userId="ce8b122cf7b10dd2" providerId="LiveId" clId="{EA646219-1180-47A6-9C2D-AAC9C4536292}" dt="2024-10-11T14:01:12.634" v="179" actId="47"/>
        <pc:sldMkLst>
          <pc:docMk/>
          <pc:sldMk cId="541252783" sldId="258"/>
        </pc:sldMkLst>
        <pc:picChg chg="mod">
          <ac:chgData name="James Depue" userId="ce8b122cf7b10dd2" providerId="LiveId" clId="{EA646219-1180-47A6-9C2D-AAC9C4536292}" dt="2024-10-11T13:22:41.323" v="0"/>
          <ac:picMkLst>
            <pc:docMk/>
            <pc:sldMk cId="541252783" sldId="258"/>
            <ac:picMk id="4" creationId="{EAB8EB4E-A04F-4793-B366-0ED2B6AA0806}"/>
          </ac:picMkLst>
        </pc:picChg>
      </pc:sldChg>
      <pc:sldChg chg="modSp add mod ord modAnim">
        <pc:chgData name="James Depue" userId="ce8b122cf7b10dd2" providerId="LiveId" clId="{EA646219-1180-47A6-9C2D-AAC9C4536292}" dt="2024-10-13T11:49:59.418" v="1861" actId="20577"/>
        <pc:sldMkLst>
          <pc:docMk/>
          <pc:sldMk cId="2913490676" sldId="258"/>
        </pc:sldMkLst>
        <pc:spChg chg="mod">
          <ac:chgData name="James Depue" userId="ce8b122cf7b10dd2" providerId="LiveId" clId="{EA646219-1180-47A6-9C2D-AAC9C4536292}" dt="2024-10-13T11:49:59.418" v="1861" actId="20577"/>
          <ac:spMkLst>
            <pc:docMk/>
            <pc:sldMk cId="2913490676" sldId="258"/>
            <ac:spMk id="3" creationId="{1EC3F586-BA35-47EE-B602-42D160510BB6}"/>
          </ac:spMkLst>
        </pc:spChg>
      </pc:sldChg>
      <pc:sldChg chg="modSp add mod ord modAnim">
        <pc:chgData name="James Depue" userId="ce8b122cf7b10dd2" providerId="LiveId" clId="{EA646219-1180-47A6-9C2D-AAC9C4536292}" dt="2024-10-12T22:53:05.090" v="715"/>
        <pc:sldMkLst>
          <pc:docMk/>
          <pc:sldMk cId="3406376099" sldId="259"/>
        </pc:sldMkLst>
        <pc:spChg chg="mod">
          <ac:chgData name="James Depue" userId="ce8b122cf7b10dd2" providerId="LiveId" clId="{EA646219-1180-47A6-9C2D-AAC9C4536292}" dt="2024-10-11T14:10:26.692" v="250" actId="20577"/>
          <ac:spMkLst>
            <pc:docMk/>
            <pc:sldMk cId="3406376099" sldId="259"/>
            <ac:spMk id="3" creationId="{1EC3F586-BA35-47EE-B602-42D160510BB6}"/>
          </ac:spMkLst>
        </pc:spChg>
      </pc:sldChg>
      <pc:sldChg chg="modSp mod">
        <pc:chgData name="James Depue" userId="ce8b122cf7b10dd2" providerId="LiveId" clId="{EA646219-1180-47A6-9C2D-AAC9C4536292}" dt="2024-10-11T14:22:37.808" v="365" actId="20577"/>
        <pc:sldMkLst>
          <pc:docMk/>
          <pc:sldMk cId="1383174157" sldId="260"/>
        </pc:sldMkLst>
        <pc:spChg chg="mod">
          <ac:chgData name="James Depue" userId="ce8b122cf7b10dd2" providerId="LiveId" clId="{EA646219-1180-47A6-9C2D-AAC9C4536292}" dt="2024-10-11T14:22:37.808" v="365" actId="20577"/>
          <ac:spMkLst>
            <pc:docMk/>
            <pc:sldMk cId="1383174157" sldId="260"/>
            <ac:spMk id="3" creationId="{4D5D40E0-4923-4536-A8CF-5726CDCBF1A7}"/>
          </ac:spMkLst>
        </pc:spChg>
      </pc:sldChg>
      <pc:sldChg chg="addSp modSp mod modAnim">
        <pc:chgData name="James Depue" userId="ce8b122cf7b10dd2" providerId="LiveId" clId="{EA646219-1180-47A6-9C2D-AAC9C4536292}" dt="2024-10-13T11:51:55.508" v="1862"/>
        <pc:sldMkLst>
          <pc:docMk/>
          <pc:sldMk cId="1564425966" sldId="261"/>
        </pc:sldMkLst>
        <pc:spChg chg="mod">
          <ac:chgData name="James Depue" userId="ce8b122cf7b10dd2" providerId="LiveId" clId="{EA646219-1180-47A6-9C2D-AAC9C4536292}" dt="2024-10-12T23:15:06.236" v="742" actId="255"/>
          <ac:spMkLst>
            <pc:docMk/>
            <pc:sldMk cId="1564425966" sldId="261"/>
            <ac:spMk id="3" creationId="{1EC3F586-BA35-47EE-B602-42D160510BB6}"/>
          </ac:spMkLst>
        </pc:spChg>
        <pc:spChg chg="mod">
          <ac:chgData name="James Depue" userId="ce8b122cf7b10dd2" providerId="LiveId" clId="{EA646219-1180-47A6-9C2D-AAC9C4536292}" dt="2024-10-11T13:22:41.323" v="0"/>
          <ac:spMkLst>
            <pc:docMk/>
            <pc:sldMk cId="1564425966" sldId="261"/>
            <ac:spMk id="4" creationId="{61CC26F7-908E-4025-ADD5-9E04FF26546C}"/>
          </ac:spMkLst>
        </pc:spChg>
        <pc:picChg chg="add mod">
          <ac:chgData name="James Depue" userId="ce8b122cf7b10dd2" providerId="LiveId" clId="{EA646219-1180-47A6-9C2D-AAC9C4536292}" dt="2024-10-13T11:51:55.508" v="1862"/>
          <ac:picMkLst>
            <pc:docMk/>
            <pc:sldMk cId="1564425966" sldId="261"/>
            <ac:picMk id="2" creationId="{694930EB-C5DA-3E67-AD9D-6BC1605EAC34}"/>
          </ac:picMkLst>
        </pc:picChg>
      </pc:sldChg>
      <pc:sldChg chg="modSp mod ord modAnim modNotes">
        <pc:chgData name="James Depue" userId="ce8b122cf7b10dd2" providerId="LiveId" clId="{EA646219-1180-47A6-9C2D-AAC9C4536292}" dt="2024-10-12T23:10:58.270" v="728"/>
        <pc:sldMkLst>
          <pc:docMk/>
          <pc:sldMk cId="909807689" sldId="262"/>
        </pc:sldMkLst>
        <pc:spChg chg="mod">
          <ac:chgData name="James Depue" userId="ce8b122cf7b10dd2" providerId="LiveId" clId="{EA646219-1180-47A6-9C2D-AAC9C4536292}" dt="2024-10-11T14:03:35.723" v="189" actId="255"/>
          <ac:spMkLst>
            <pc:docMk/>
            <pc:sldMk cId="909807689" sldId="262"/>
            <ac:spMk id="3" creationId="{1EC3F586-BA35-47EE-B602-42D160510BB6}"/>
          </ac:spMkLst>
        </pc:spChg>
        <pc:spChg chg="mod">
          <ac:chgData name="James Depue" userId="ce8b122cf7b10dd2" providerId="LiveId" clId="{EA646219-1180-47A6-9C2D-AAC9C4536292}" dt="2024-10-11T13:22:41.323" v="0"/>
          <ac:spMkLst>
            <pc:docMk/>
            <pc:sldMk cId="909807689" sldId="262"/>
            <ac:spMk id="4" creationId="{61CC26F7-908E-4025-ADD5-9E04FF26546C}"/>
          </ac:spMkLst>
        </pc:spChg>
        <pc:picChg chg="mod">
          <ac:chgData name="James Depue" userId="ce8b122cf7b10dd2" providerId="LiveId" clId="{EA646219-1180-47A6-9C2D-AAC9C4536292}" dt="2024-10-11T13:22:41.323" v="0"/>
          <ac:picMkLst>
            <pc:docMk/>
            <pc:sldMk cId="909807689" sldId="262"/>
            <ac:picMk id="5" creationId="{9E68D6FC-705E-46FE-94FC-568CF2F8EB24}"/>
          </ac:picMkLst>
        </pc:picChg>
      </pc:sldChg>
      <pc:sldChg chg="addSp modSp mod">
        <pc:chgData name="James Depue" userId="ce8b122cf7b10dd2" providerId="LiveId" clId="{EA646219-1180-47A6-9C2D-AAC9C4536292}" dt="2024-10-13T11:44:58.133" v="1850" actId="1076"/>
        <pc:sldMkLst>
          <pc:docMk/>
          <pc:sldMk cId="814767557" sldId="263"/>
        </pc:sldMkLst>
        <pc:spChg chg="add">
          <ac:chgData name="James Depue" userId="ce8b122cf7b10dd2" providerId="LiveId" clId="{EA646219-1180-47A6-9C2D-AAC9C4536292}" dt="2024-10-11T13:24:54.742" v="15"/>
          <ac:spMkLst>
            <pc:docMk/>
            <pc:sldMk cId="814767557" sldId="263"/>
            <ac:spMk id="2" creationId="{15BEC6D2-3A3E-872A-C381-76004C703FFE}"/>
          </ac:spMkLst>
        </pc:spChg>
        <pc:spChg chg="add mod">
          <ac:chgData name="James Depue" userId="ce8b122cf7b10dd2" providerId="LiveId" clId="{EA646219-1180-47A6-9C2D-AAC9C4536292}" dt="2024-10-11T13:33:59.197" v="106" actId="6549"/>
          <ac:spMkLst>
            <pc:docMk/>
            <pc:sldMk cId="814767557" sldId="263"/>
            <ac:spMk id="6" creationId="{4BB75313-0979-2D48-F71F-D56ECADE683A}"/>
          </ac:spMkLst>
        </pc:spChg>
        <pc:spChg chg="add mod">
          <ac:chgData name="James Depue" userId="ce8b122cf7b10dd2" providerId="LiveId" clId="{EA646219-1180-47A6-9C2D-AAC9C4536292}" dt="2024-10-11T13:33:49.815" v="103" actId="2085"/>
          <ac:spMkLst>
            <pc:docMk/>
            <pc:sldMk cId="814767557" sldId="263"/>
            <ac:spMk id="7" creationId="{25CC5851-A38C-E304-2A43-D617823FBDF7}"/>
          </ac:spMkLst>
        </pc:spChg>
        <pc:picChg chg="add mod modCrop">
          <ac:chgData name="James Depue" userId="ce8b122cf7b10dd2" providerId="LiveId" clId="{EA646219-1180-47A6-9C2D-AAC9C4536292}" dt="2024-10-11T13:36:19.596" v="115" actId="732"/>
          <ac:picMkLst>
            <pc:docMk/>
            <pc:sldMk cId="814767557" sldId="263"/>
            <ac:picMk id="3" creationId="{F5703288-64F9-AF7F-2C9B-05D7C6A81ACE}"/>
          </ac:picMkLst>
        </pc:picChg>
        <pc:picChg chg="add mod modCrop">
          <ac:chgData name="James Depue" userId="ce8b122cf7b10dd2" providerId="LiveId" clId="{EA646219-1180-47A6-9C2D-AAC9C4536292}" dt="2024-10-11T13:35:36.893" v="112" actId="1076"/>
          <ac:picMkLst>
            <pc:docMk/>
            <pc:sldMk cId="814767557" sldId="263"/>
            <ac:picMk id="5" creationId="{EF9B5322-EDDC-0CB1-39CD-401D7D15816E}"/>
          </ac:picMkLst>
        </pc:picChg>
        <pc:picChg chg="add mod">
          <ac:chgData name="James Depue" userId="ce8b122cf7b10dd2" providerId="LiveId" clId="{EA646219-1180-47A6-9C2D-AAC9C4536292}" dt="2024-10-13T11:44:58.133" v="1850" actId="1076"/>
          <ac:picMkLst>
            <pc:docMk/>
            <pc:sldMk cId="814767557" sldId="263"/>
            <ac:picMk id="8" creationId="{68CEFB02-A85E-184F-C926-FF1D846A64AD}"/>
          </ac:picMkLst>
        </pc:picChg>
      </pc:sldChg>
      <pc:sldChg chg="modSp mod ord">
        <pc:chgData name="James Depue" userId="ce8b122cf7b10dd2" providerId="LiveId" clId="{EA646219-1180-47A6-9C2D-AAC9C4536292}" dt="2024-10-12T23:14:31.169" v="740"/>
        <pc:sldMkLst>
          <pc:docMk/>
          <pc:sldMk cId="2245357110" sldId="264"/>
        </pc:sldMkLst>
        <pc:spChg chg="mod">
          <ac:chgData name="James Depue" userId="ce8b122cf7b10dd2" providerId="LiveId" clId="{EA646219-1180-47A6-9C2D-AAC9C4536292}" dt="2024-10-11T14:01:34.755" v="181" actId="255"/>
          <ac:spMkLst>
            <pc:docMk/>
            <pc:sldMk cId="2245357110" sldId="264"/>
            <ac:spMk id="3" creationId="{1EC3F586-BA35-47EE-B602-42D160510BB6}"/>
          </ac:spMkLst>
        </pc:spChg>
        <pc:spChg chg="mod">
          <ac:chgData name="James Depue" userId="ce8b122cf7b10dd2" providerId="LiveId" clId="{EA646219-1180-47A6-9C2D-AAC9C4536292}" dt="2024-10-11T13:22:41.323" v="0"/>
          <ac:spMkLst>
            <pc:docMk/>
            <pc:sldMk cId="2245357110" sldId="264"/>
            <ac:spMk id="4" creationId="{61CC26F7-908E-4025-ADD5-9E04FF26546C}"/>
          </ac:spMkLst>
        </pc:spChg>
      </pc:sldChg>
      <pc:sldChg chg="modSp mod ord modAnim">
        <pc:chgData name="James Depue" userId="ce8b122cf7b10dd2" providerId="LiveId" clId="{EA646219-1180-47A6-9C2D-AAC9C4536292}" dt="2024-10-13T11:54:28.683" v="1876" actId="113"/>
        <pc:sldMkLst>
          <pc:docMk/>
          <pc:sldMk cId="3448550624" sldId="265"/>
        </pc:sldMkLst>
        <pc:spChg chg="mod">
          <ac:chgData name="James Depue" userId="ce8b122cf7b10dd2" providerId="LiveId" clId="{EA646219-1180-47A6-9C2D-AAC9C4536292}" dt="2024-10-13T11:54:28.683" v="1876" actId="113"/>
          <ac:spMkLst>
            <pc:docMk/>
            <pc:sldMk cId="3448550624" sldId="265"/>
            <ac:spMk id="3" creationId="{4D5D40E0-4923-4536-A8CF-5726CDCBF1A7}"/>
          </ac:spMkLst>
        </pc:spChg>
      </pc:sldChg>
      <pc:sldChg chg="modSp mod modAnim">
        <pc:chgData name="James Depue" userId="ce8b122cf7b10dd2" providerId="LiveId" clId="{EA646219-1180-47A6-9C2D-AAC9C4536292}" dt="2024-10-13T11:59:35.490" v="1955" actId="113"/>
        <pc:sldMkLst>
          <pc:docMk/>
          <pc:sldMk cId="1630153548" sldId="266"/>
        </pc:sldMkLst>
        <pc:spChg chg="mod">
          <ac:chgData name="James Depue" userId="ce8b122cf7b10dd2" providerId="LiveId" clId="{EA646219-1180-47A6-9C2D-AAC9C4536292}" dt="2024-10-13T11:59:35.490" v="1955" actId="113"/>
          <ac:spMkLst>
            <pc:docMk/>
            <pc:sldMk cId="1630153548" sldId="266"/>
            <ac:spMk id="3" creationId="{4D5D40E0-4923-4536-A8CF-5726CDCBF1A7}"/>
          </ac:spMkLst>
        </pc:spChg>
      </pc:sldChg>
      <pc:sldChg chg="modSp mod">
        <pc:chgData name="James Depue" userId="ce8b122cf7b10dd2" providerId="LiveId" clId="{EA646219-1180-47A6-9C2D-AAC9C4536292}" dt="2024-10-11T14:23:43.590" v="381" actId="6559"/>
        <pc:sldMkLst>
          <pc:docMk/>
          <pc:sldMk cId="1483726345" sldId="267"/>
        </pc:sldMkLst>
        <pc:spChg chg="mod">
          <ac:chgData name="James Depue" userId="ce8b122cf7b10dd2" providerId="LiveId" clId="{EA646219-1180-47A6-9C2D-AAC9C4536292}" dt="2024-10-11T14:23:43.590" v="381" actId="6559"/>
          <ac:spMkLst>
            <pc:docMk/>
            <pc:sldMk cId="1483726345" sldId="267"/>
            <ac:spMk id="3" creationId="{4D5D40E0-4923-4536-A8CF-5726CDCBF1A7}"/>
          </ac:spMkLst>
        </pc:spChg>
      </pc:sldChg>
      <pc:sldChg chg="modSp mod modAnim">
        <pc:chgData name="James Depue" userId="ce8b122cf7b10dd2" providerId="LiveId" clId="{EA646219-1180-47A6-9C2D-AAC9C4536292}" dt="2024-10-13T11:58:36.339" v="1952" actId="20577"/>
        <pc:sldMkLst>
          <pc:docMk/>
          <pc:sldMk cId="3246954281" sldId="268"/>
        </pc:sldMkLst>
        <pc:spChg chg="mod">
          <ac:chgData name="James Depue" userId="ce8b122cf7b10dd2" providerId="LiveId" clId="{EA646219-1180-47A6-9C2D-AAC9C4536292}" dt="2024-10-13T11:58:36.339" v="1952" actId="20577"/>
          <ac:spMkLst>
            <pc:docMk/>
            <pc:sldMk cId="3246954281" sldId="268"/>
            <ac:spMk id="3" creationId="{4D5D40E0-4923-4536-A8CF-5726CDCBF1A7}"/>
          </ac:spMkLst>
        </pc:spChg>
      </pc:sldChg>
      <pc:sldChg chg="addSp modSp mod ord">
        <pc:chgData name="James Depue" userId="ce8b122cf7b10dd2" providerId="LiveId" clId="{EA646219-1180-47A6-9C2D-AAC9C4536292}" dt="2024-10-12T23:39:47.550" v="1034"/>
        <pc:sldMkLst>
          <pc:docMk/>
          <pc:sldMk cId="3283906700" sldId="269"/>
        </pc:sldMkLst>
        <pc:spChg chg="mod">
          <ac:chgData name="James Depue" userId="ce8b122cf7b10dd2" providerId="LiveId" clId="{EA646219-1180-47A6-9C2D-AAC9C4536292}" dt="2024-10-11T14:40:54.505" v="406" actId="255"/>
          <ac:spMkLst>
            <pc:docMk/>
            <pc:sldMk cId="3283906700" sldId="269"/>
            <ac:spMk id="3" creationId="{4D5D40E0-4923-4536-A8CF-5726CDCBF1A7}"/>
          </ac:spMkLst>
        </pc:spChg>
        <pc:picChg chg="add mod">
          <ac:chgData name="James Depue" userId="ce8b122cf7b10dd2" providerId="LiveId" clId="{EA646219-1180-47A6-9C2D-AAC9C4536292}" dt="2024-10-12T23:36:51.640" v="1030"/>
          <ac:picMkLst>
            <pc:docMk/>
            <pc:sldMk cId="3283906700" sldId="269"/>
            <ac:picMk id="2" creationId="{B88049AE-1622-45A2-95A5-5C21D5967C4F}"/>
          </ac:picMkLst>
        </pc:picChg>
      </pc:sldChg>
      <pc:sldChg chg="modSp mod modAnim">
        <pc:chgData name="James Depue" userId="ce8b122cf7b10dd2" providerId="LiveId" clId="{EA646219-1180-47A6-9C2D-AAC9C4536292}" dt="2024-10-13T11:07:56.942" v="1599" actId="20577"/>
        <pc:sldMkLst>
          <pc:docMk/>
          <pc:sldMk cId="1298576594" sldId="270"/>
        </pc:sldMkLst>
        <pc:spChg chg="mod">
          <ac:chgData name="James Depue" userId="ce8b122cf7b10dd2" providerId="LiveId" clId="{EA646219-1180-47A6-9C2D-AAC9C4536292}" dt="2024-10-13T11:07:56.942" v="1599" actId="20577"/>
          <ac:spMkLst>
            <pc:docMk/>
            <pc:sldMk cId="1298576594" sldId="270"/>
            <ac:spMk id="3" creationId="{4D5D40E0-4923-4536-A8CF-5726CDCBF1A7}"/>
          </ac:spMkLst>
        </pc:spChg>
      </pc:sldChg>
      <pc:sldChg chg="modSp mod modAnim">
        <pc:chgData name="James Depue" userId="ce8b122cf7b10dd2" providerId="LiveId" clId="{EA646219-1180-47A6-9C2D-AAC9C4536292}" dt="2024-10-13T12:05:24.120" v="1974"/>
        <pc:sldMkLst>
          <pc:docMk/>
          <pc:sldMk cId="4242932317" sldId="271"/>
        </pc:sldMkLst>
        <pc:spChg chg="mod">
          <ac:chgData name="James Depue" userId="ce8b122cf7b10dd2" providerId="LiveId" clId="{EA646219-1180-47A6-9C2D-AAC9C4536292}" dt="2024-10-13T12:04:50.445" v="1971" actId="255"/>
          <ac:spMkLst>
            <pc:docMk/>
            <pc:sldMk cId="4242932317" sldId="271"/>
            <ac:spMk id="3" creationId="{4D5D40E0-4923-4536-A8CF-5726CDCBF1A7}"/>
          </ac:spMkLst>
        </pc:spChg>
      </pc:sldChg>
      <pc:sldChg chg="modSp mod modAnim">
        <pc:chgData name="James Depue" userId="ce8b122cf7b10dd2" providerId="LiveId" clId="{EA646219-1180-47A6-9C2D-AAC9C4536292}" dt="2024-10-13T12:06:20.327" v="1982"/>
        <pc:sldMkLst>
          <pc:docMk/>
          <pc:sldMk cId="4079846794" sldId="272"/>
        </pc:sldMkLst>
        <pc:spChg chg="mod">
          <ac:chgData name="James Depue" userId="ce8b122cf7b10dd2" providerId="LiveId" clId="{EA646219-1180-47A6-9C2D-AAC9C4536292}" dt="2024-10-13T12:06:05.502" v="1981" actId="20577"/>
          <ac:spMkLst>
            <pc:docMk/>
            <pc:sldMk cId="4079846794" sldId="272"/>
            <ac:spMk id="3" creationId="{4D5D40E0-4923-4536-A8CF-5726CDCBF1A7}"/>
          </ac:spMkLst>
        </pc:spChg>
      </pc:sldChg>
      <pc:sldChg chg="modSp mod modAnim">
        <pc:chgData name="James Depue" userId="ce8b122cf7b10dd2" providerId="LiveId" clId="{EA646219-1180-47A6-9C2D-AAC9C4536292}" dt="2024-10-13T12:01:20.963" v="1960"/>
        <pc:sldMkLst>
          <pc:docMk/>
          <pc:sldMk cId="3538280174" sldId="273"/>
        </pc:sldMkLst>
        <pc:spChg chg="mod">
          <ac:chgData name="James Depue" userId="ce8b122cf7b10dd2" providerId="LiveId" clId="{EA646219-1180-47A6-9C2D-AAC9C4536292}" dt="2024-10-13T12:01:10.122" v="1959" actId="20577"/>
          <ac:spMkLst>
            <pc:docMk/>
            <pc:sldMk cId="3538280174" sldId="273"/>
            <ac:spMk id="3" creationId="{4D5D40E0-4923-4536-A8CF-5726CDCBF1A7}"/>
          </ac:spMkLst>
        </pc:spChg>
      </pc:sldChg>
      <pc:sldChg chg="modSp mod modAnim">
        <pc:chgData name="James Depue" userId="ce8b122cf7b10dd2" providerId="LiveId" clId="{EA646219-1180-47A6-9C2D-AAC9C4536292}" dt="2024-10-13T12:01:57.123" v="1962" actId="113"/>
        <pc:sldMkLst>
          <pc:docMk/>
          <pc:sldMk cId="1637015262" sldId="274"/>
        </pc:sldMkLst>
        <pc:spChg chg="mod">
          <ac:chgData name="James Depue" userId="ce8b122cf7b10dd2" providerId="LiveId" clId="{EA646219-1180-47A6-9C2D-AAC9C4536292}" dt="2024-10-13T12:01:57.123" v="1962" actId="113"/>
          <ac:spMkLst>
            <pc:docMk/>
            <pc:sldMk cId="1637015262" sldId="274"/>
            <ac:spMk id="3" creationId="{4D5D40E0-4923-4536-A8CF-5726CDCBF1A7}"/>
          </ac:spMkLst>
        </pc:spChg>
      </pc:sldChg>
      <pc:sldChg chg="modSp del mod">
        <pc:chgData name="James Depue" userId="ce8b122cf7b10dd2" providerId="LiveId" clId="{EA646219-1180-47A6-9C2D-AAC9C4536292}" dt="2024-10-11T14:43:52.412" v="455" actId="47"/>
        <pc:sldMkLst>
          <pc:docMk/>
          <pc:sldMk cId="2291621189" sldId="275"/>
        </pc:sldMkLst>
        <pc:spChg chg="mod">
          <ac:chgData name="James Depue" userId="ce8b122cf7b10dd2" providerId="LiveId" clId="{EA646219-1180-47A6-9C2D-AAC9C4536292}" dt="2024-10-11T14:43:29.415" v="449" actId="21"/>
          <ac:spMkLst>
            <pc:docMk/>
            <pc:sldMk cId="2291621189" sldId="275"/>
            <ac:spMk id="3" creationId="{4D5D40E0-4923-4536-A8CF-5726CDCBF1A7}"/>
          </ac:spMkLst>
        </pc:spChg>
      </pc:sldChg>
      <pc:sldChg chg="modSp mod modAnim">
        <pc:chgData name="James Depue" userId="ce8b122cf7b10dd2" providerId="LiveId" clId="{EA646219-1180-47A6-9C2D-AAC9C4536292}" dt="2024-10-11T14:50:17.679" v="514" actId="20577"/>
        <pc:sldMkLst>
          <pc:docMk/>
          <pc:sldMk cId="2120362402" sldId="276"/>
        </pc:sldMkLst>
        <pc:spChg chg="mod">
          <ac:chgData name="James Depue" userId="ce8b122cf7b10dd2" providerId="LiveId" clId="{EA646219-1180-47A6-9C2D-AAC9C4536292}" dt="2024-10-11T14:50:17.679" v="514" actId="20577"/>
          <ac:spMkLst>
            <pc:docMk/>
            <pc:sldMk cId="2120362402" sldId="276"/>
            <ac:spMk id="3" creationId="{4D5D40E0-4923-4536-A8CF-5726CDCBF1A7}"/>
          </ac:spMkLst>
        </pc:spChg>
      </pc:sldChg>
      <pc:sldChg chg="modSp del mod">
        <pc:chgData name="James Depue" userId="ce8b122cf7b10dd2" providerId="LiveId" clId="{EA646219-1180-47A6-9C2D-AAC9C4536292}" dt="2024-10-11T14:48:06.688" v="508" actId="47"/>
        <pc:sldMkLst>
          <pc:docMk/>
          <pc:sldMk cId="1511809030" sldId="278"/>
        </pc:sldMkLst>
        <pc:spChg chg="mod">
          <ac:chgData name="James Depue" userId="ce8b122cf7b10dd2" providerId="LiveId" clId="{EA646219-1180-47A6-9C2D-AAC9C4536292}" dt="2024-10-11T14:46:46.522" v="483" actId="21"/>
          <ac:spMkLst>
            <pc:docMk/>
            <pc:sldMk cId="1511809030" sldId="278"/>
            <ac:spMk id="3" creationId="{4D5D40E0-4923-4536-A8CF-5726CDCBF1A7}"/>
          </ac:spMkLst>
        </pc:spChg>
      </pc:sldChg>
      <pc:sldChg chg="modSp mod modAnim">
        <pc:chgData name="James Depue" userId="ce8b122cf7b10dd2" providerId="LiveId" clId="{EA646219-1180-47A6-9C2D-AAC9C4536292}" dt="2024-10-13T12:03:21.549" v="1966" actId="113"/>
        <pc:sldMkLst>
          <pc:docMk/>
          <pc:sldMk cId="2665341524" sldId="279"/>
        </pc:sldMkLst>
        <pc:spChg chg="mod">
          <ac:chgData name="James Depue" userId="ce8b122cf7b10dd2" providerId="LiveId" clId="{EA646219-1180-47A6-9C2D-AAC9C4536292}" dt="2024-10-13T12:03:21.549" v="1966" actId="113"/>
          <ac:spMkLst>
            <pc:docMk/>
            <pc:sldMk cId="2665341524" sldId="279"/>
            <ac:spMk id="3" creationId="{4D5D40E0-4923-4536-A8CF-5726CDCBF1A7}"/>
          </ac:spMkLst>
        </pc:spChg>
      </pc:sldChg>
      <pc:sldChg chg="add">
        <pc:chgData name="James Depue" userId="ce8b122cf7b10dd2" providerId="LiveId" clId="{EA646219-1180-47A6-9C2D-AAC9C4536292}" dt="2024-10-12T21:12:51.972" v="696"/>
        <pc:sldMkLst>
          <pc:docMk/>
          <pc:sldMk cId="0" sldId="280"/>
        </pc:sldMkLst>
      </pc:sldChg>
      <pc:sldChg chg="modSp del mod">
        <pc:chgData name="James Depue" userId="ce8b122cf7b10dd2" providerId="LiveId" clId="{EA646219-1180-47A6-9C2D-AAC9C4536292}" dt="2024-10-11T14:50:55.777" v="515" actId="47"/>
        <pc:sldMkLst>
          <pc:docMk/>
          <pc:sldMk cId="665558017" sldId="280"/>
        </pc:sldMkLst>
        <pc:spChg chg="mod">
          <ac:chgData name="James Depue" userId="ce8b122cf7b10dd2" providerId="LiveId" clId="{EA646219-1180-47A6-9C2D-AAC9C4536292}" dt="2024-10-11T14:49:03.905" v="510" actId="21"/>
          <ac:spMkLst>
            <pc:docMk/>
            <pc:sldMk cId="665558017" sldId="280"/>
            <ac:spMk id="3" creationId="{4D5D40E0-4923-4536-A8CF-5726CDCBF1A7}"/>
          </ac:spMkLst>
        </pc:spChg>
      </pc:sldChg>
      <pc:sldChg chg="modSp mod">
        <pc:chgData name="James Depue" userId="ce8b122cf7b10dd2" providerId="LiveId" clId="{EA646219-1180-47A6-9C2D-AAC9C4536292}" dt="2024-10-13T11:06:54.591" v="1582" actId="113"/>
        <pc:sldMkLst>
          <pc:docMk/>
          <pc:sldMk cId="1779475658" sldId="281"/>
        </pc:sldMkLst>
        <pc:spChg chg="mod">
          <ac:chgData name="James Depue" userId="ce8b122cf7b10dd2" providerId="LiveId" clId="{EA646219-1180-47A6-9C2D-AAC9C4536292}" dt="2024-10-13T11:06:54.591" v="1582" actId="113"/>
          <ac:spMkLst>
            <pc:docMk/>
            <pc:sldMk cId="1779475658" sldId="281"/>
            <ac:spMk id="3" creationId="{4D5D40E0-4923-4536-A8CF-5726CDCBF1A7}"/>
          </ac:spMkLst>
        </pc:spChg>
      </pc:sldChg>
      <pc:sldChg chg="modSp mod ord">
        <pc:chgData name="James Depue" userId="ce8b122cf7b10dd2" providerId="LiveId" clId="{EA646219-1180-47A6-9C2D-AAC9C4536292}" dt="2024-10-12T23:14:31.169" v="740"/>
        <pc:sldMkLst>
          <pc:docMk/>
          <pc:sldMk cId="3507169894" sldId="282"/>
        </pc:sldMkLst>
        <pc:spChg chg="mod">
          <ac:chgData name="James Depue" userId="ce8b122cf7b10dd2" providerId="LiveId" clId="{EA646219-1180-47A6-9C2D-AAC9C4536292}" dt="2024-10-11T14:02:14.461" v="185" actId="20577"/>
          <ac:spMkLst>
            <pc:docMk/>
            <pc:sldMk cId="3507169894" sldId="282"/>
            <ac:spMk id="3" creationId="{1EC3F586-BA35-47EE-B602-42D160510BB6}"/>
          </ac:spMkLst>
        </pc:spChg>
        <pc:spChg chg="mod">
          <ac:chgData name="James Depue" userId="ce8b122cf7b10dd2" providerId="LiveId" clId="{EA646219-1180-47A6-9C2D-AAC9C4536292}" dt="2024-10-11T13:22:41.323" v="0"/>
          <ac:spMkLst>
            <pc:docMk/>
            <pc:sldMk cId="3507169894" sldId="282"/>
            <ac:spMk id="4" creationId="{61CC26F7-908E-4025-ADD5-9E04FF26546C}"/>
          </ac:spMkLst>
        </pc:spChg>
      </pc:sldChg>
      <pc:sldChg chg="modSp mod ord">
        <pc:chgData name="James Depue" userId="ce8b122cf7b10dd2" providerId="LiveId" clId="{EA646219-1180-47A6-9C2D-AAC9C4536292}" dt="2024-10-12T23:13:33.275" v="738"/>
        <pc:sldMkLst>
          <pc:docMk/>
          <pc:sldMk cId="3685287662" sldId="283"/>
        </pc:sldMkLst>
        <pc:spChg chg="mod">
          <ac:chgData name="James Depue" userId="ce8b122cf7b10dd2" providerId="LiveId" clId="{EA646219-1180-47A6-9C2D-AAC9C4536292}" dt="2024-10-11T14:03:14.758" v="188" actId="6559"/>
          <ac:spMkLst>
            <pc:docMk/>
            <pc:sldMk cId="3685287662" sldId="283"/>
            <ac:spMk id="3" creationId="{1EC3F586-BA35-47EE-B602-42D160510BB6}"/>
          </ac:spMkLst>
        </pc:spChg>
        <pc:spChg chg="mod">
          <ac:chgData name="James Depue" userId="ce8b122cf7b10dd2" providerId="LiveId" clId="{EA646219-1180-47A6-9C2D-AAC9C4536292}" dt="2024-10-11T13:22:41.323" v="0"/>
          <ac:spMkLst>
            <pc:docMk/>
            <pc:sldMk cId="3685287662" sldId="283"/>
            <ac:spMk id="4" creationId="{61CC26F7-908E-4025-ADD5-9E04FF26546C}"/>
          </ac:spMkLst>
        </pc:spChg>
      </pc:sldChg>
      <pc:sldChg chg="modSp del mod ord">
        <pc:chgData name="James Depue" userId="ce8b122cf7b10dd2" providerId="LiveId" clId="{EA646219-1180-47A6-9C2D-AAC9C4536292}" dt="2024-10-13T01:57:26.323" v="1270" actId="47"/>
        <pc:sldMkLst>
          <pc:docMk/>
          <pc:sldMk cId="2479499801" sldId="284"/>
        </pc:sldMkLst>
        <pc:spChg chg="mod">
          <ac:chgData name="James Depue" userId="ce8b122cf7b10dd2" providerId="LiveId" clId="{EA646219-1180-47A6-9C2D-AAC9C4536292}" dt="2024-10-11T14:02:49.698" v="186" actId="255"/>
          <ac:spMkLst>
            <pc:docMk/>
            <pc:sldMk cId="2479499801" sldId="284"/>
            <ac:spMk id="3" creationId="{1EC3F586-BA35-47EE-B602-42D160510BB6}"/>
          </ac:spMkLst>
        </pc:spChg>
        <pc:spChg chg="mod">
          <ac:chgData name="James Depue" userId="ce8b122cf7b10dd2" providerId="LiveId" clId="{EA646219-1180-47A6-9C2D-AAC9C4536292}" dt="2024-10-11T13:22:41.323" v="0"/>
          <ac:spMkLst>
            <pc:docMk/>
            <pc:sldMk cId="2479499801" sldId="284"/>
            <ac:spMk id="4" creationId="{61CC26F7-908E-4025-ADD5-9E04FF26546C}"/>
          </ac:spMkLst>
        </pc:spChg>
      </pc:sldChg>
      <pc:sldChg chg="modSp del ord">
        <pc:chgData name="James Depue" userId="ce8b122cf7b10dd2" providerId="LiveId" clId="{EA646219-1180-47A6-9C2D-AAC9C4536292}" dt="2024-10-13T01:57:23.024" v="1268" actId="47"/>
        <pc:sldMkLst>
          <pc:docMk/>
          <pc:sldMk cId="2960559051" sldId="285"/>
        </pc:sldMkLst>
        <pc:spChg chg="mod">
          <ac:chgData name="James Depue" userId="ce8b122cf7b10dd2" providerId="LiveId" clId="{EA646219-1180-47A6-9C2D-AAC9C4536292}" dt="2024-10-11T13:22:41.323" v="0"/>
          <ac:spMkLst>
            <pc:docMk/>
            <pc:sldMk cId="2960559051" sldId="285"/>
            <ac:spMk id="3" creationId="{1EC3F586-BA35-47EE-B602-42D160510BB6}"/>
          </ac:spMkLst>
        </pc:spChg>
        <pc:spChg chg="mod">
          <ac:chgData name="James Depue" userId="ce8b122cf7b10dd2" providerId="LiveId" clId="{EA646219-1180-47A6-9C2D-AAC9C4536292}" dt="2024-10-11T13:22:41.323" v="0"/>
          <ac:spMkLst>
            <pc:docMk/>
            <pc:sldMk cId="2960559051" sldId="285"/>
            <ac:spMk id="4" creationId="{61CC26F7-908E-4025-ADD5-9E04FF26546C}"/>
          </ac:spMkLst>
        </pc:spChg>
        <pc:picChg chg="mod">
          <ac:chgData name="James Depue" userId="ce8b122cf7b10dd2" providerId="LiveId" clId="{EA646219-1180-47A6-9C2D-AAC9C4536292}" dt="2024-10-11T13:22:41.323" v="0"/>
          <ac:picMkLst>
            <pc:docMk/>
            <pc:sldMk cId="2960559051" sldId="285"/>
            <ac:picMk id="7" creationId="{9690AB8F-4E50-494C-BFBB-F0FE8AF0ABA8}"/>
          </ac:picMkLst>
        </pc:picChg>
      </pc:sldChg>
      <pc:sldChg chg="modSp del ord">
        <pc:chgData name="James Depue" userId="ce8b122cf7b10dd2" providerId="LiveId" clId="{EA646219-1180-47A6-9C2D-AAC9C4536292}" dt="2024-10-13T01:57:23.706" v="1269" actId="47"/>
        <pc:sldMkLst>
          <pc:docMk/>
          <pc:sldMk cId="1429694596" sldId="286"/>
        </pc:sldMkLst>
        <pc:spChg chg="mod">
          <ac:chgData name="James Depue" userId="ce8b122cf7b10dd2" providerId="LiveId" clId="{EA646219-1180-47A6-9C2D-AAC9C4536292}" dt="2024-10-11T13:22:41.323" v="0"/>
          <ac:spMkLst>
            <pc:docMk/>
            <pc:sldMk cId="1429694596" sldId="286"/>
            <ac:spMk id="3" creationId="{1EC3F586-BA35-47EE-B602-42D160510BB6}"/>
          </ac:spMkLst>
        </pc:spChg>
        <pc:spChg chg="mod">
          <ac:chgData name="James Depue" userId="ce8b122cf7b10dd2" providerId="LiveId" clId="{EA646219-1180-47A6-9C2D-AAC9C4536292}" dt="2024-10-11T13:22:41.323" v="0"/>
          <ac:spMkLst>
            <pc:docMk/>
            <pc:sldMk cId="1429694596" sldId="286"/>
            <ac:spMk id="4" creationId="{61CC26F7-908E-4025-ADD5-9E04FF26546C}"/>
          </ac:spMkLst>
        </pc:spChg>
        <pc:picChg chg="mod">
          <ac:chgData name="James Depue" userId="ce8b122cf7b10dd2" providerId="LiveId" clId="{EA646219-1180-47A6-9C2D-AAC9C4536292}" dt="2024-10-11T13:22:41.323" v="0"/>
          <ac:picMkLst>
            <pc:docMk/>
            <pc:sldMk cId="1429694596" sldId="286"/>
            <ac:picMk id="5" creationId="{3B1B9F3B-410B-46F9-86EF-AF14B6A22B1A}"/>
          </ac:picMkLst>
        </pc:picChg>
      </pc:sldChg>
      <pc:sldChg chg="modSp del mod">
        <pc:chgData name="James Depue" userId="ce8b122cf7b10dd2" providerId="LiveId" clId="{EA646219-1180-47A6-9C2D-AAC9C4536292}" dt="2024-10-11T15:02:47.406" v="594" actId="47"/>
        <pc:sldMkLst>
          <pc:docMk/>
          <pc:sldMk cId="1281974130" sldId="288"/>
        </pc:sldMkLst>
        <pc:spChg chg="mod">
          <ac:chgData name="James Depue" userId="ce8b122cf7b10dd2" providerId="LiveId" clId="{EA646219-1180-47A6-9C2D-AAC9C4536292}" dt="2024-10-11T15:02:02.095" v="573" actId="21"/>
          <ac:spMkLst>
            <pc:docMk/>
            <pc:sldMk cId="1281974130" sldId="288"/>
            <ac:spMk id="3" creationId="{4D5D40E0-4923-4536-A8CF-5726CDCBF1A7}"/>
          </ac:spMkLst>
        </pc:spChg>
      </pc:sldChg>
      <pc:sldChg chg="modSp mod">
        <pc:chgData name="James Depue" userId="ce8b122cf7b10dd2" providerId="LiveId" clId="{EA646219-1180-47A6-9C2D-AAC9C4536292}" dt="2024-10-13T11:13:07.212" v="1642" actId="20577"/>
        <pc:sldMkLst>
          <pc:docMk/>
          <pc:sldMk cId="3074068928" sldId="289"/>
        </pc:sldMkLst>
        <pc:spChg chg="mod">
          <ac:chgData name="James Depue" userId="ce8b122cf7b10dd2" providerId="LiveId" clId="{EA646219-1180-47A6-9C2D-AAC9C4536292}" dt="2024-10-13T11:13:07.212" v="1642" actId="20577"/>
          <ac:spMkLst>
            <pc:docMk/>
            <pc:sldMk cId="3074068928" sldId="289"/>
            <ac:spMk id="3" creationId="{4D5D40E0-4923-4536-A8CF-5726CDCBF1A7}"/>
          </ac:spMkLst>
        </pc:spChg>
      </pc:sldChg>
      <pc:sldChg chg="modSp del mod">
        <pc:chgData name="James Depue" userId="ce8b122cf7b10dd2" providerId="LiveId" clId="{EA646219-1180-47A6-9C2D-AAC9C4536292}" dt="2024-10-11T14:55:08.517" v="551" actId="47"/>
        <pc:sldMkLst>
          <pc:docMk/>
          <pc:sldMk cId="1156532267" sldId="290"/>
        </pc:sldMkLst>
        <pc:spChg chg="mod">
          <ac:chgData name="James Depue" userId="ce8b122cf7b10dd2" providerId="LiveId" clId="{EA646219-1180-47A6-9C2D-AAC9C4536292}" dt="2024-10-11T14:54:48.242" v="548" actId="21"/>
          <ac:spMkLst>
            <pc:docMk/>
            <pc:sldMk cId="1156532267" sldId="290"/>
            <ac:spMk id="3" creationId="{4D5D40E0-4923-4536-A8CF-5726CDCBF1A7}"/>
          </ac:spMkLst>
        </pc:spChg>
      </pc:sldChg>
      <pc:sldChg chg="modSp del mod">
        <pc:chgData name="James Depue" userId="ce8b122cf7b10dd2" providerId="LiveId" clId="{EA646219-1180-47A6-9C2D-AAC9C4536292}" dt="2024-10-11T15:00:22.291" v="564" actId="47"/>
        <pc:sldMkLst>
          <pc:docMk/>
          <pc:sldMk cId="2166640268" sldId="291"/>
        </pc:sldMkLst>
        <pc:spChg chg="mod">
          <ac:chgData name="James Depue" userId="ce8b122cf7b10dd2" providerId="LiveId" clId="{EA646219-1180-47A6-9C2D-AAC9C4536292}" dt="2024-10-11T14:56:50.734" v="561" actId="21"/>
          <ac:spMkLst>
            <pc:docMk/>
            <pc:sldMk cId="2166640268" sldId="291"/>
            <ac:spMk id="3" creationId="{4D5D40E0-4923-4536-A8CF-5726CDCBF1A7}"/>
          </ac:spMkLst>
        </pc:spChg>
      </pc:sldChg>
      <pc:sldChg chg="modSp mod modAnim">
        <pc:chgData name="James Depue" userId="ce8b122cf7b10dd2" providerId="LiveId" clId="{EA646219-1180-47A6-9C2D-AAC9C4536292}" dt="2024-10-13T12:07:41.125" v="1990" actId="113"/>
        <pc:sldMkLst>
          <pc:docMk/>
          <pc:sldMk cId="2275412648" sldId="293"/>
        </pc:sldMkLst>
        <pc:spChg chg="mod">
          <ac:chgData name="James Depue" userId="ce8b122cf7b10dd2" providerId="LiveId" clId="{EA646219-1180-47A6-9C2D-AAC9C4536292}" dt="2024-10-13T12:07:41.125" v="1990" actId="113"/>
          <ac:spMkLst>
            <pc:docMk/>
            <pc:sldMk cId="2275412648" sldId="293"/>
            <ac:spMk id="3" creationId="{4D5D40E0-4923-4536-A8CF-5726CDCBF1A7}"/>
          </ac:spMkLst>
        </pc:spChg>
      </pc:sldChg>
      <pc:sldChg chg="modSp mod modAnim">
        <pc:chgData name="James Depue" userId="ce8b122cf7b10dd2" providerId="LiveId" clId="{EA646219-1180-47A6-9C2D-AAC9C4536292}" dt="2024-10-13T11:26:41.078" v="1746"/>
        <pc:sldMkLst>
          <pc:docMk/>
          <pc:sldMk cId="1331884601" sldId="294"/>
        </pc:sldMkLst>
        <pc:spChg chg="mod">
          <ac:chgData name="James Depue" userId="ce8b122cf7b10dd2" providerId="LiveId" clId="{EA646219-1180-47A6-9C2D-AAC9C4536292}" dt="2024-10-13T11:26:27.242" v="1745" actId="20577"/>
          <ac:spMkLst>
            <pc:docMk/>
            <pc:sldMk cId="1331884601" sldId="294"/>
            <ac:spMk id="3" creationId="{4D5D40E0-4923-4536-A8CF-5726CDCBF1A7}"/>
          </ac:spMkLst>
        </pc:spChg>
      </pc:sldChg>
      <pc:sldChg chg="modSp del mod">
        <pc:chgData name="James Depue" userId="ce8b122cf7b10dd2" providerId="LiveId" clId="{EA646219-1180-47A6-9C2D-AAC9C4536292}" dt="2024-10-13T11:20:20.963" v="1702" actId="47"/>
        <pc:sldMkLst>
          <pc:docMk/>
          <pc:sldMk cId="1297872804" sldId="296"/>
        </pc:sldMkLst>
        <pc:spChg chg="mod">
          <ac:chgData name="James Depue" userId="ce8b122cf7b10dd2" providerId="LiveId" clId="{EA646219-1180-47A6-9C2D-AAC9C4536292}" dt="2024-10-13T11:16:03.184" v="1658" actId="21"/>
          <ac:spMkLst>
            <pc:docMk/>
            <pc:sldMk cId="1297872804" sldId="296"/>
            <ac:spMk id="3" creationId="{4D5D40E0-4923-4536-A8CF-5726CDCBF1A7}"/>
          </ac:spMkLst>
        </pc:spChg>
      </pc:sldChg>
      <pc:sldChg chg="modSp mod modAnim">
        <pc:chgData name="James Depue" userId="ce8b122cf7b10dd2" providerId="LiveId" clId="{EA646219-1180-47A6-9C2D-AAC9C4536292}" dt="2024-10-13T12:09:06.507" v="2000" actId="20577"/>
        <pc:sldMkLst>
          <pc:docMk/>
          <pc:sldMk cId="2487553621" sldId="297"/>
        </pc:sldMkLst>
        <pc:spChg chg="mod">
          <ac:chgData name="James Depue" userId="ce8b122cf7b10dd2" providerId="LiveId" clId="{EA646219-1180-47A6-9C2D-AAC9C4536292}" dt="2024-10-13T12:09:06.507" v="2000" actId="20577"/>
          <ac:spMkLst>
            <pc:docMk/>
            <pc:sldMk cId="2487553621" sldId="297"/>
            <ac:spMk id="3" creationId="{4D5D40E0-4923-4536-A8CF-5726CDCBF1A7}"/>
          </ac:spMkLst>
        </pc:spChg>
      </pc:sldChg>
      <pc:sldChg chg="modSp del mod">
        <pc:chgData name="James Depue" userId="ce8b122cf7b10dd2" providerId="LiveId" clId="{EA646219-1180-47A6-9C2D-AAC9C4536292}" dt="2024-10-11T15:15:11.545" v="646" actId="47"/>
        <pc:sldMkLst>
          <pc:docMk/>
          <pc:sldMk cId="940064465" sldId="298"/>
        </pc:sldMkLst>
        <pc:spChg chg="mod">
          <ac:chgData name="James Depue" userId="ce8b122cf7b10dd2" providerId="LiveId" clId="{EA646219-1180-47A6-9C2D-AAC9C4536292}" dt="2024-10-11T15:06:07.559" v="614" actId="21"/>
          <ac:spMkLst>
            <pc:docMk/>
            <pc:sldMk cId="940064465" sldId="298"/>
            <ac:spMk id="3" creationId="{4D5D40E0-4923-4536-A8CF-5726CDCBF1A7}"/>
          </ac:spMkLst>
        </pc:spChg>
      </pc:sldChg>
      <pc:sldChg chg="modSp del mod">
        <pc:chgData name="James Depue" userId="ce8b122cf7b10dd2" providerId="LiveId" clId="{EA646219-1180-47A6-9C2D-AAC9C4536292}" dt="2024-10-11T15:15:14.360" v="647" actId="47"/>
        <pc:sldMkLst>
          <pc:docMk/>
          <pc:sldMk cId="1866778082" sldId="299"/>
        </pc:sldMkLst>
        <pc:spChg chg="mod">
          <ac:chgData name="James Depue" userId="ce8b122cf7b10dd2" providerId="LiveId" clId="{EA646219-1180-47A6-9C2D-AAC9C4536292}" dt="2024-10-11T15:07:00.148" v="628" actId="21"/>
          <ac:spMkLst>
            <pc:docMk/>
            <pc:sldMk cId="1866778082" sldId="299"/>
            <ac:spMk id="3" creationId="{4D5D40E0-4923-4536-A8CF-5726CDCBF1A7}"/>
          </ac:spMkLst>
        </pc:spChg>
      </pc:sldChg>
      <pc:sldChg chg="modSp mod ord modAnim">
        <pc:chgData name="James Depue" userId="ce8b122cf7b10dd2" providerId="LiveId" clId="{EA646219-1180-47A6-9C2D-AAC9C4536292}" dt="2024-10-13T11:57:33.424" v="1920" actId="20577"/>
        <pc:sldMkLst>
          <pc:docMk/>
          <pc:sldMk cId="3617411689" sldId="300"/>
        </pc:sldMkLst>
        <pc:spChg chg="mod">
          <ac:chgData name="James Depue" userId="ce8b122cf7b10dd2" providerId="LiveId" clId="{EA646219-1180-47A6-9C2D-AAC9C4536292}" dt="2024-10-13T11:57:33.424" v="1920" actId="20577"/>
          <ac:spMkLst>
            <pc:docMk/>
            <pc:sldMk cId="3617411689" sldId="300"/>
            <ac:spMk id="3" creationId="{4D5D40E0-4923-4536-A8CF-5726CDCBF1A7}"/>
          </ac:spMkLst>
        </pc:spChg>
      </pc:sldChg>
      <pc:sldChg chg="modSp del mod">
        <pc:chgData name="James Depue" userId="ce8b122cf7b10dd2" providerId="LiveId" clId="{EA646219-1180-47A6-9C2D-AAC9C4536292}" dt="2024-10-11T14:27:12.685" v="398" actId="47"/>
        <pc:sldMkLst>
          <pc:docMk/>
          <pc:sldMk cId="3251854465" sldId="301"/>
        </pc:sldMkLst>
        <pc:spChg chg="mod">
          <ac:chgData name="James Depue" userId="ce8b122cf7b10dd2" providerId="LiveId" clId="{EA646219-1180-47A6-9C2D-AAC9C4536292}" dt="2024-10-11T14:26:54.432" v="395" actId="21"/>
          <ac:spMkLst>
            <pc:docMk/>
            <pc:sldMk cId="3251854465" sldId="301"/>
            <ac:spMk id="3" creationId="{4D5D40E0-4923-4536-A8CF-5726CDCBF1A7}"/>
          </ac:spMkLst>
        </pc:spChg>
      </pc:sldChg>
      <pc:sldChg chg="modSp del">
        <pc:chgData name="James Depue" userId="ce8b122cf7b10dd2" providerId="LiveId" clId="{EA646219-1180-47A6-9C2D-AAC9C4536292}" dt="2024-10-11T14:52:57.623" v="533" actId="47"/>
        <pc:sldMkLst>
          <pc:docMk/>
          <pc:sldMk cId="4154534552" sldId="302"/>
        </pc:sldMkLst>
        <pc:spChg chg="mod">
          <ac:chgData name="James Depue" userId="ce8b122cf7b10dd2" providerId="LiveId" clId="{EA646219-1180-47A6-9C2D-AAC9C4536292}" dt="2024-10-11T13:22:41.323" v="0"/>
          <ac:spMkLst>
            <pc:docMk/>
            <pc:sldMk cId="4154534552" sldId="302"/>
            <ac:spMk id="3" creationId="{4D5D40E0-4923-4536-A8CF-5726CDCBF1A7}"/>
          </ac:spMkLst>
        </pc:spChg>
      </pc:sldChg>
      <pc:sldChg chg="modSp del mod">
        <pc:chgData name="James Depue" userId="ce8b122cf7b10dd2" providerId="LiveId" clId="{EA646219-1180-47A6-9C2D-AAC9C4536292}" dt="2024-10-11T15:16:43.493" v="658" actId="47"/>
        <pc:sldMkLst>
          <pc:docMk/>
          <pc:sldMk cId="3145689665" sldId="304"/>
        </pc:sldMkLst>
        <pc:spChg chg="mod">
          <ac:chgData name="James Depue" userId="ce8b122cf7b10dd2" providerId="LiveId" clId="{EA646219-1180-47A6-9C2D-AAC9C4536292}" dt="2024-10-11T15:16:19.308" v="653" actId="21"/>
          <ac:spMkLst>
            <pc:docMk/>
            <pc:sldMk cId="3145689665" sldId="304"/>
            <ac:spMk id="3" creationId="{4D5D40E0-4923-4536-A8CF-5726CDCBF1A7}"/>
          </ac:spMkLst>
        </pc:spChg>
      </pc:sldChg>
      <pc:sldChg chg="modSp mod modAnim">
        <pc:chgData name="James Depue" userId="ce8b122cf7b10dd2" providerId="LiveId" clId="{EA646219-1180-47A6-9C2D-AAC9C4536292}" dt="2024-10-13T11:30:36.801" v="1758" actId="113"/>
        <pc:sldMkLst>
          <pc:docMk/>
          <pc:sldMk cId="499596360" sldId="305"/>
        </pc:sldMkLst>
        <pc:spChg chg="mod">
          <ac:chgData name="James Depue" userId="ce8b122cf7b10dd2" providerId="LiveId" clId="{EA646219-1180-47A6-9C2D-AAC9C4536292}" dt="2024-10-13T11:30:36.801" v="1758" actId="113"/>
          <ac:spMkLst>
            <pc:docMk/>
            <pc:sldMk cId="499596360" sldId="305"/>
            <ac:spMk id="3" creationId="{4D5D40E0-4923-4536-A8CF-5726CDCBF1A7}"/>
          </ac:spMkLst>
        </pc:spChg>
      </pc:sldChg>
      <pc:sldChg chg="modSp del mod">
        <pc:chgData name="James Depue" userId="ce8b122cf7b10dd2" providerId="LiveId" clId="{EA646219-1180-47A6-9C2D-AAC9C4536292}" dt="2024-10-11T15:17:45.682" v="665" actId="47"/>
        <pc:sldMkLst>
          <pc:docMk/>
          <pc:sldMk cId="256912556" sldId="306"/>
        </pc:sldMkLst>
        <pc:spChg chg="mod">
          <ac:chgData name="James Depue" userId="ce8b122cf7b10dd2" providerId="LiveId" clId="{EA646219-1180-47A6-9C2D-AAC9C4536292}" dt="2024-10-11T15:17:17.039" v="661" actId="21"/>
          <ac:spMkLst>
            <pc:docMk/>
            <pc:sldMk cId="256912556" sldId="306"/>
            <ac:spMk id="3" creationId="{4D5D40E0-4923-4536-A8CF-5726CDCBF1A7}"/>
          </ac:spMkLst>
        </pc:spChg>
      </pc:sldChg>
      <pc:sldChg chg="modSp mod modAnim">
        <pc:chgData name="James Depue" userId="ce8b122cf7b10dd2" providerId="LiveId" clId="{EA646219-1180-47A6-9C2D-AAC9C4536292}" dt="2024-10-13T11:33:40.840" v="1771" actId="20577"/>
        <pc:sldMkLst>
          <pc:docMk/>
          <pc:sldMk cId="2456143619" sldId="307"/>
        </pc:sldMkLst>
        <pc:spChg chg="mod">
          <ac:chgData name="James Depue" userId="ce8b122cf7b10dd2" providerId="LiveId" clId="{EA646219-1180-47A6-9C2D-AAC9C4536292}" dt="2024-10-13T11:33:40.840" v="1771" actId="20577"/>
          <ac:spMkLst>
            <pc:docMk/>
            <pc:sldMk cId="2456143619" sldId="307"/>
            <ac:spMk id="3" creationId="{4D5D40E0-4923-4536-A8CF-5726CDCBF1A7}"/>
          </ac:spMkLst>
        </pc:spChg>
      </pc:sldChg>
      <pc:sldChg chg="modSp mod">
        <pc:chgData name="James Depue" userId="ce8b122cf7b10dd2" providerId="LiveId" clId="{EA646219-1180-47A6-9C2D-AAC9C4536292}" dt="2024-10-13T11:37:37.095" v="1793" actId="20577"/>
        <pc:sldMkLst>
          <pc:docMk/>
          <pc:sldMk cId="3728699447" sldId="308"/>
        </pc:sldMkLst>
        <pc:spChg chg="mod">
          <ac:chgData name="James Depue" userId="ce8b122cf7b10dd2" providerId="LiveId" clId="{EA646219-1180-47A6-9C2D-AAC9C4536292}" dt="2024-10-13T11:37:37.095" v="1793" actId="20577"/>
          <ac:spMkLst>
            <pc:docMk/>
            <pc:sldMk cId="3728699447" sldId="308"/>
            <ac:spMk id="3" creationId="{4D5D40E0-4923-4536-A8CF-5726CDCBF1A7}"/>
          </ac:spMkLst>
        </pc:spChg>
      </pc:sldChg>
      <pc:sldChg chg="modSp mod">
        <pc:chgData name="James Depue" userId="ce8b122cf7b10dd2" providerId="LiveId" clId="{EA646219-1180-47A6-9C2D-AAC9C4536292}" dt="2024-10-13T11:37:46.376" v="1794" actId="20577"/>
        <pc:sldMkLst>
          <pc:docMk/>
          <pc:sldMk cId="3898095771" sldId="309"/>
        </pc:sldMkLst>
        <pc:spChg chg="mod">
          <ac:chgData name="James Depue" userId="ce8b122cf7b10dd2" providerId="LiveId" clId="{EA646219-1180-47A6-9C2D-AAC9C4536292}" dt="2024-10-13T11:37:46.376" v="1794" actId="20577"/>
          <ac:spMkLst>
            <pc:docMk/>
            <pc:sldMk cId="3898095771" sldId="309"/>
            <ac:spMk id="3" creationId="{4D5D40E0-4923-4536-A8CF-5726CDCBF1A7}"/>
          </ac:spMkLst>
        </pc:spChg>
      </pc:sldChg>
      <pc:sldChg chg="modSp mod modAnim">
        <pc:chgData name="James Depue" userId="ce8b122cf7b10dd2" providerId="LiveId" clId="{EA646219-1180-47A6-9C2D-AAC9C4536292}" dt="2024-10-13T11:39:27.568" v="1797" actId="20577"/>
        <pc:sldMkLst>
          <pc:docMk/>
          <pc:sldMk cId="1795621121" sldId="310"/>
        </pc:sldMkLst>
        <pc:spChg chg="mod">
          <ac:chgData name="James Depue" userId="ce8b122cf7b10dd2" providerId="LiveId" clId="{EA646219-1180-47A6-9C2D-AAC9C4536292}" dt="2024-10-13T11:39:27.568" v="1797" actId="20577"/>
          <ac:spMkLst>
            <pc:docMk/>
            <pc:sldMk cId="1795621121" sldId="310"/>
            <ac:spMk id="3" creationId="{4D5D40E0-4923-4536-A8CF-5726CDCBF1A7}"/>
          </ac:spMkLst>
        </pc:spChg>
      </pc:sldChg>
      <pc:sldChg chg="modSp mod modAnim">
        <pc:chgData name="James Depue" userId="ce8b122cf7b10dd2" providerId="LiveId" clId="{EA646219-1180-47A6-9C2D-AAC9C4536292}" dt="2024-10-13T11:42:11.321" v="1848" actId="20577"/>
        <pc:sldMkLst>
          <pc:docMk/>
          <pc:sldMk cId="899039260" sldId="311"/>
        </pc:sldMkLst>
        <pc:spChg chg="mod">
          <ac:chgData name="James Depue" userId="ce8b122cf7b10dd2" providerId="LiveId" clId="{EA646219-1180-47A6-9C2D-AAC9C4536292}" dt="2024-10-13T11:42:11.321" v="1848" actId="20577"/>
          <ac:spMkLst>
            <pc:docMk/>
            <pc:sldMk cId="899039260" sldId="311"/>
            <ac:spMk id="3" creationId="{4D5D40E0-4923-4536-A8CF-5726CDCBF1A7}"/>
          </ac:spMkLst>
        </pc:spChg>
      </pc:sldChg>
      <pc:sldChg chg="addSp delSp modSp mod modAnim">
        <pc:chgData name="James Depue" userId="ce8b122cf7b10dd2" providerId="LiveId" clId="{EA646219-1180-47A6-9C2D-AAC9C4536292}" dt="2024-10-13T11:33:27.614" v="1770"/>
        <pc:sldMkLst>
          <pc:docMk/>
          <pc:sldMk cId="1165967094" sldId="313"/>
        </pc:sldMkLst>
        <pc:spChg chg="mod">
          <ac:chgData name="James Depue" userId="ce8b122cf7b10dd2" providerId="LiveId" clId="{EA646219-1180-47A6-9C2D-AAC9C4536292}" dt="2024-10-13T11:32:43.402" v="1769" actId="20577"/>
          <ac:spMkLst>
            <pc:docMk/>
            <pc:sldMk cId="1165967094" sldId="313"/>
            <ac:spMk id="3" creationId="{1EC3F586-BA35-47EE-B602-42D160510BB6}"/>
          </ac:spMkLst>
        </pc:spChg>
        <pc:spChg chg="del mod">
          <ac:chgData name="James Depue" userId="ce8b122cf7b10dd2" providerId="LiveId" clId="{EA646219-1180-47A6-9C2D-AAC9C4536292}" dt="2024-10-13T11:31:51.846" v="1760" actId="478"/>
          <ac:spMkLst>
            <pc:docMk/>
            <pc:sldMk cId="1165967094" sldId="313"/>
            <ac:spMk id="4" creationId="{61CC26F7-908E-4025-ADD5-9E04FF26546C}"/>
          </ac:spMkLst>
        </pc:spChg>
        <pc:picChg chg="add mod">
          <ac:chgData name="James Depue" userId="ce8b122cf7b10dd2" providerId="LiveId" clId="{EA646219-1180-47A6-9C2D-AAC9C4536292}" dt="2024-10-11T15:19:29.662" v="676"/>
          <ac:picMkLst>
            <pc:docMk/>
            <pc:sldMk cId="1165967094" sldId="313"/>
            <ac:picMk id="2" creationId="{4523F5AC-8E21-EB92-2CB6-8ED424FE663C}"/>
          </ac:picMkLst>
        </pc:picChg>
      </pc:sldChg>
      <pc:sldChg chg="addSp modSp add mod">
        <pc:chgData name="James Depue" userId="ce8b122cf7b10dd2" providerId="LiveId" clId="{EA646219-1180-47A6-9C2D-AAC9C4536292}" dt="2024-10-11T13:44:14.556" v="146" actId="1037"/>
        <pc:sldMkLst>
          <pc:docMk/>
          <pc:sldMk cId="708393073" sldId="407"/>
        </pc:sldMkLst>
        <pc:spChg chg="add">
          <ac:chgData name="James Depue" userId="ce8b122cf7b10dd2" providerId="LiveId" clId="{EA646219-1180-47A6-9C2D-AAC9C4536292}" dt="2024-10-11T13:40:54.131" v="121"/>
          <ac:spMkLst>
            <pc:docMk/>
            <pc:sldMk cId="708393073" sldId="407"/>
            <ac:spMk id="2" creationId="{9A6716AE-0A03-198E-CED2-05F86D3AFF59}"/>
          </ac:spMkLst>
        </pc:spChg>
        <pc:picChg chg="add mod modCrop">
          <ac:chgData name="James Depue" userId="ce8b122cf7b10dd2" providerId="LiveId" clId="{EA646219-1180-47A6-9C2D-AAC9C4536292}" dt="2024-10-11T13:44:01.602" v="140" actId="14100"/>
          <ac:picMkLst>
            <pc:docMk/>
            <pc:sldMk cId="708393073" sldId="407"/>
            <ac:picMk id="4" creationId="{BD09124E-B692-ED81-9A69-4F4B2102CF77}"/>
          </ac:picMkLst>
        </pc:picChg>
        <pc:picChg chg="mod">
          <ac:chgData name="James Depue" userId="ce8b122cf7b10dd2" providerId="LiveId" clId="{EA646219-1180-47A6-9C2D-AAC9C4536292}" dt="2024-10-11T13:42:05.658" v="128" actId="14100"/>
          <ac:picMkLst>
            <pc:docMk/>
            <pc:sldMk cId="708393073" sldId="407"/>
            <ac:picMk id="1026" creationId="{9874D535-1BB9-69FC-2166-B822C38F7038}"/>
          </ac:picMkLst>
        </pc:picChg>
        <pc:picChg chg="mod">
          <ac:chgData name="James Depue" userId="ce8b122cf7b10dd2" providerId="LiveId" clId="{EA646219-1180-47A6-9C2D-AAC9C4536292}" dt="2024-10-11T13:41:46.977" v="126" actId="14100"/>
          <ac:picMkLst>
            <pc:docMk/>
            <pc:sldMk cId="708393073" sldId="407"/>
            <ac:picMk id="1028" creationId="{EC9A450E-40DE-3927-BA6C-C3D8B9513B80}"/>
          </ac:picMkLst>
        </pc:picChg>
        <pc:picChg chg="mod">
          <ac:chgData name="James Depue" userId="ce8b122cf7b10dd2" providerId="LiveId" clId="{EA646219-1180-47A6-9C2D-AAC9C4536292}" dt="2024-10-11T13:44:14.556" v="146" actId="1037"/>
          <ac:picMkLst>
            <pc:docMk/>
            <pc:sldMk cId="708393073" sldId="407"/>
            <ac:picMk id="1030" creationId="{E1C6D728-FFE5-22E0-298E-153BF1C7655E}"/>
          </ac:picMkLst>
        </pc:picChg>
        <pc:picChg chg="mod">
          <ac:chgData name="James Depue" userId="ce8b122cf7b10dd2" providerId="LiveId" clId="{EA646219-1180-47A6-9C2D-AAC9C4536292}" dt="2024-10-11T13:41:56.538" v="127" actId="1076"/>
          <ac:picMkLst>
            <pc:docMk/>
            <pc:sldMk cId="708393073" sldId="407"/>
            <ac:picMk id="1032" creationId="{E3AAED8C-B33C-359F-CDAD-836B9B1B9138}"/>
          </ac:picMkLst>
        </pc:picChg>
        <pc:picChg chg="mod">
          <ac:chgData name="James Depue" userId="ce8b122cf7b10dd2" providerId="LiveId" clId="{EA646219-1180-47A6-9C2D-AAC9C4536292}" dt="2024-10-11T13:42:16.316" v="129" actId="1076"/>
          <ac:picMkLst>
            <pc:docMk/>
            <pc:sldMk cId="708393073" sldId="407"/>
            <ac:picMk id="1036" creationId="{A25E0F75-A368-76AA-4A1A-E3BE12158E45}"/>
          </ac:picMkLst>
        </pc:picChg>
      </pc:sldChg>
      <pc:sldChg chg="addSp delSp modSp add mod">
        <pc:chgData name="James Depue" userId="ce8b122cf7b10dd2" providerId="LiveId" clId="{EA646219-1180-47A6-9C2D-AAC9C4536292}" dt="2024-10-13T11:45:11.596" v="1852"/>
        <pc:sldMkLst>
          <pc:docMk/>
          <pc:sldMk cId="197147211" sldId="408"/>
        </pc:sldMkLst>
        <pc:picChg chg="add mod">
          <ac:chgData name="James Depue" userId="ce8b122cf7b10dd2" providerId="LiveId" clId="{EA646219-1180-47A6-9C2D-AAC9C4536292}" dt="2024-10-13T11:45:11.596" v="1852"/>
          <ac:picMkLst>
            <pc:docMk/>
            <pc:sldMk cId="197147211" sldId="408"/>
            <ac:picMk id="2" creationId="{B59603E5-A29C-23AE-C82E-2E676BDE2FDB}"/>
          </ac:picMkLst>
        </pc:picChg>
        <pc:picChg chg="del">
          <ac:chgData name="James Depue" userId="ce8b122cf7b10dd2" providerId="LiveId" clId="{EA646219-1180-47A6-9C2D-AAC9C4536292}" dt="2024-10-13T11:45:09.828" v="1851" actId="478"/>
          <ac:picMkLst>
            <pc:docMk/>
            <pc:sldMk cId="197147211" sldId="408"/>
            <ac:picMk id="8" creationId="{36024D47-0EB5-5913-C1BE-CB971DBC4B8B}"/>
          </ac:picMkLst>
        </pc:picChg>
      </pc:sldChg>
      <pc:sldChg chg="modSp add del mod">
        <pc:chgData name="James Depue" userId="ce8b122cf7b10dd2" providerId="LiveId" clId="{EA646219-1180-47A6-9C2D-AAC9C4536292}" dt="2024-10-11T14:10:42.764" v="251" actId="47"/>
        <pc:sldMkLst>
          <pc:docMk/>
          <pc:sldMk cId="1582033646" sldId="409"/>
        </pc:sldMkLst>
        <pc:spChg chg="mod">
          <ac:chgData name="James Depue" userId="ce8b122cf7b10dd2" providerId="LiveId" clId="{EA646219-1180-47A6-9C2D-AAC9C4536292}" dt="2024-10-11T14:09:12.935" v="217" actId="20577"/>
          <ac:spMkLst>
            <pc:docMk/>
            <pc:sldMk cId="1582033646" sldId="409"/>
            <ac:spMk id="3" creationId="{1EC3F586-BA35-47EE-B602-42D160510BB6}"/>
          </ac:spMkLst>
        </pc:spChg>
      </pc:sldChg>
      <pc:sldChg chg="modSp add mod ord">
        <pc:chgData name="James Depue" userId="ce8b122cf7b10dd2" providerId="LiveId" clId="{EA646219-1180-47A6-9C2D-AAC9C4536292}" dt="2024-10-12T23:39:16.134" v="1032"/>
        <pc:sldMkLst>
          <pc:docMk/>
          <pc:sldMk cId="1167470117" sldId="410"/>
        </pc:sldMkLst>
        <pc:spChg chg="mod">
          <ac:chgData name="James Depue" userId="ce8b122cf7b10dd2" providerId="LiveId" clId="{EA646219-1180-47A6-9C2D-AAC9C4536292}" dt="2024-10-11T14:11:09.755" v="254" actId="255"/>
          <ac:spMkLst>
            <pc:docMk/>
            <pc:sldMk cId="1167470117" sldId="410"/>
            <ac:spMk id="3" creationId="{1EC3F586-BA35-47EE-B602-42D160510BB6}"/>
          </ac:spMkLst>
        </pc:spChg>
      </pc:sldChg>
      <pc:sldChg chg="modSp add mod ord modAnim">
        <pc:chgData name="James Depue" userId="ce8b122cf7b10dd2" providerId="LiveId" clId="{EA646219-1180-47A6-9C2D-AAC9C4536292}" dt="2024-10-12T23:07:50.943" v="721"/>
        <pc:sldMkLst>
          <pc:docMk/>
          <pc:sldMk cId="1342879277" sldId="411"/>
        </pc:sldMkLst>
        <pc:spChg chg="mod">
          <ac:chgData name="James Depue" userId="ce8b122cf7b10dd2" providerId="LiveId" clId="{EA646219-1180-47A6-9C2D-AAC9C4536292}" dt="2024-10-11T14:12:25.180" v="262" actId="6559"/>
          <ac:spMkLst>
            <pc:docMk/>
            <pc:sldMk cId="1342879277" sldId="411"/>
            <ac:spMk id="3" creationId="{1EC3F586-BA35-47EE-B602-42D160510BB6}"/>
          </ac:spMkLst>
        </pc:spChg>
      </pc:sldChg>
      <pc:sldChg chg="modSp add del mod">
        <pc:chgData name="James Depue" userId="ce8b122cf7b10dd2" providerId="LiveId" clId="{EA646219-1180-47A6-9C2D-AAC9C4536292}" dt="2024-10-11T14:12:31.017" v="263" actId="47"/>
        <pc:sldMkLst>
          <pc:docMk/>
          <pc:sldMk cId="21564047" sldId="412"/>
        </pc:sldMkLst>
        <pc:spChg chg="mod">
          <ac:chgData name="James Depue" userId="ce8b122cf7b10dd2" providerId="LiveId" clId="{EA646219-1180-47A6-9C2D-AAC9C4536292}" dt="2024-10-11T14:11:57.307" v="258" actId="21"/>
          <ac:spMkLst>
            <pc:docMk/>
            <pc:sldMk cId="21564047" sldId="412"/>
            <ac:spMk id="3" creationId="{1EC3F586-BA35-47EE-B602-42D160510BB6}"/>
          </ac:spMkLst>
        </pc:spChg>
      </pc:sldChg>
      <pc:sldChg chg="addSp modSp add mod modAnim">
        <pc:chgData name="James Depue" userId="ce8b122cf7b10dd2" providerId="LiveId" clId="{EA646219-1180-47A6-9C2D-AAC9C4536292}" dt="2024-10-13T02:29:52.224" v="1271"/>
        <pc:sldMkLst>
          <pc:docMk/>
          <pc:sldMk cId="1387143592" sldId="413"/>
        </pc:sldMkLst>
        <pc:spChg chg="mod">
          <ac:chgData name="James Depue" userId="ce8b122cf7b10dd2" providerId="LiveId" clId="{EA646219-1180-47A6-9C2D-AAC9C4536292}" dt="2024-10-12T23:12:17.351" v="734" actId="6549"/>
          <ac:spMkLst>
            <pc:docMk/>
            <pc:sldMk cId="1387143592" sldId="413"/>
            <ac:spMk id="3" creationId="{1EC3F586-BA35-47EE-B602-42D160510BB6}"/>
          </ac:spMkLst>
        </pc:spChg>
        <pc:picChg chg="add mod">
          <ac:chgData name="James Depue" userId="ce8b122cf7b10dd2" providerId="LiveId" clId="{EA646219-1180-47A6-9C2D-AAC9C4536292}" dt="2024-10-12T23:12:27.800" v="735" actId="1076"/>
          <ac:picMkLst>
            <pc:docMk/>
            <pc:sldMk cId="1387143592" sldId="413"/>
            <ac:picMk id="2" creationId="{EDF64505-36D4-F1AC-B993-917ADE09B067}"/>
          </ac:picMkLst>
        </pc:picChg>
      </pc:sldChg>
      <pc:sldChg chg="addSp modSp add mod">
        <pc:chgData name="James Depue" userId="ce8b122cf7b10dd2" providerId="LiveId" clId="{EA646219-1180-47A6-9C2D-AAC9C4536292}" dt="2024-10-12T23:12:47.616" v="736"/>
        <pc:sldMkLst>
          <pc:docMk/>
          <pc:sldMk cId="256297433" sldId="414"/>
        </pc:sldMkLst>
        <pc:spChg chg="mod">
          <ac:chgData name="James Depue" userId="ce8b122cf7b10dd2" providerId="LiveId" clId="{EA646219-1180-47A6-9C2D-AAC9C4536292}" dt="2024-10-12T23:09:23.961" v="725" actId="122"/>
          <ac:spMkLst>
            <pc:docMk/>
            <pc:sldMk cId="256297433" sldId="414"/>
            <ac:spMk id="3" creationId="{1EC3F586-BA35-47EE-B602-42D160510BB6}"/>
          </ac:spMkLst>
        </pc:spChg>
        <pc:picChg chg="add mod">
          <ac:chgData name="James Depue" userId="ce8b122cf7b10dd2" providerId="LiveId" clId="{EA646219-1180-47A6-9C2D-AAC9C4536292}" dt="2024-10-12T23:12:47.616" v="736"/>
          <ac:picMkLst>
            <pc:docMk/>
            <pc:sldMk cId="256297433" sldId="414"/>
            <ac:picMk id="2" creationId="{4FF123E3-5363-F7D5-9D18-66DD3CF235E5}"/>
          </ac:picMkLst>
        </pc:picChg>
      </pc:sldChg>
      <pc:sldChg chg="modSp add mod">
        <pc:chgData name="James Depue" userId="ce8b122cf7b10dd2" providerId="LiveId" clId="{EA646219-1180-47A6-9C2D-AAC9C4536292}" dt="2024-10-13T11:46:42.398" v="1853" actId="6549"/>
        <pc:sldMkLst>
          <pc:docMk/>
          <pc:sldMk cId="0" sldId="415"/>
        </pc:sldMkLst>
        <pc:spChg chg="mod">
          <ac:chgData name="James Depue" userId="ce8b122cf7b10dd2" providerId="LiveId" clId="{EA646219-1180-47A6-9C2D-AAC9C4536292}" dt="2024-10-13T11:46:42.398" v="1853" actId="6549"/>
          <ac:spMkLst>
            <pc:docMk/>
            <pc:sldMk cId="0" sldId="415"/>
            <ac:spMk id="3" creationId="{00000000-0000-0000-0000-000000000000}"/>
          </ac:spMkLst>
        </pc:spChg>
      </pc:sldChg>
      <pc:sldChg chg="add">
        <pc:chgData name="James Depue" userId="ce8b122cf7b10dd2" providerId="LiveId" clId="{EA646219-1180-47A6-9C2D-AAC9C4536292}" dt="2024-10-12T21:12:51.972" v="696"/>
        <pc:sldMkLst>
          <pc:docMk/>
          <pc:sldMk cId="0" sldId="416"/>
        </pc:sldMkLst>
      </pc:sldChg>
      <pc:sldChg chg="add">
        <pc:chgData name="James Depue" userId="ce8b122cf7b10dd2" providerId="LiveId" clId="{EA646219-1180-47A6-9C2D-AAC9C4536292}" dt="2024-10-12T21:12:51.972" v="696"/>
        <pc:sldMkLst>
          <pc:docMk/>
          <pc:sldMk cId="0" sldId="417"/>
        </pc:sldMkLst>
      </pc:sldChg>
      <pc:sldChg chg="add">
        <pc:chgData name="James Depue" userId="ce8b122cf7b10dd2" providerId="LiveId" clId="{EA646219-1180-47A6-9C2D-AAC9C4536292}" dt="2024-10-12T21:12:51.972" v="696"/>
        <pc:sldMkLst>
          <pc:docMk/>
          <pc:sldMk cId="669211536" sldId="418"/>
        </pc:sldMkLst>
      </pc:sldChg>
      <pc:sldChg chg="add">
        <pc:chgData name="James Depue" userId="ce8b122cf7b10dd2" providerId="LiveId" clId="{EA646219-1180-47A6-9C2D-AAC9C4536292}" dt="2024-10-12T21:12:51.972" v="696"/>
        <pc:sldMkLst>
          <pc:docMk/>
          <pc:sldMk cId="3549151165" sldId="419"/>
        </pc:sldMkLst>
      </pc:sldChg>
      <pc:sldChg chg="modSp add mod">
        <pc:chgData name="James Depue" userId="ce8b122cf7b10dd2" providerId="LiveId" clId="{EA646219-1180-47A6-9C2D-AAC9C4536292}" dt="2024-10-13T11:49:13.882" v="1855" actId="113"/>
        <pc:sldMkLst>
          <pc:docMk/>
          <pc:sldMk cId="0" sldId="420"/>
        </pc:sldMkLst>
        <pc:spChg chg="mod">
          <ac:chgData name="James Depue" userId="ce8b122cf7b10dd2" providerId="LiveId" clId="{EA646219-1180-47A6-9C2D-AAC9C4536292}" dt="2024-10-13T11:49:13.882" v="1855" actId="113"/>
          <ac:spMkLst>
            <pc:docMk/>
            <pc:sldMk cId="0" sldId="420"/>
            <ac:spMk id="3" creationId="{00000000-0000-0000-0000-000000000000}"/>
          </ac:spMkLst>
        </pc:spChg>
      </pc:sldChg>
      <pc:sldChg chg="modSp add mod">
        <pc:chgData name="James Depue" userId="ce8b122cf7b10dd2" providerId="LiveId" clId="{EA646219-1180-47A6-9C2D-AAC9C4536292}" dt="2024-10-13T11:49:03.271" v="1854" actId="113"/>
        <pc:sldMkLst>
          <pc:docMk/>
          <pc:sldMk cId="0" sldId="421"/>
        </pc:sldMkLst>
        <pc:spChg chg="mod">
          <ac:chgData name="James Depue" userId="ce8b122cf7b10dd2" providerId="LiveId" clId="{EA646219-1180-47A6-9C2D-AAC9C4536292}" dt="2024-10-13T11:49:03.271" v="1854" actId="113"/>
          <ac:spMkLst>
            <pc:docMk/>
            <pc:sldMk cId="0" sldId="421"/>
            <ac:spMk id="3" creationId="{00000000-0000-0000-0000-000000000000}"/>
          </ac:spMkLst>
        </pc:spChg>
      </pc:sldChg>
      <pc:sldChg chg="modSp add mod">
        <pc:chgData name="James Depue" userId="ce8b122cf7b10dd2" providerId="LiveId" clId="{EA646219-1180-47A6-9C2D-AAC9C4536292}" dt="2024-10-12T21:14:35.264" v="700" actId="20577"/>
        <pc:sldMkLst>
          <pc:docMk/>
          <pc:sldMk cId="0" sldId="422"/>
        </pc:sldMkLst>
        <pc:spChg chg="mod">
          <ac:chgData name="James Depue" userId="ce8b122cf7b10dd2" providerId="LiveId" clId="{EA646219-1180-47A6-9C2D-AAC9C4536292}" dt="2024-10-12T21:14:35.264" v="700" actId="20577"/>
          <ac:spMkLst>
            <pc:docMk/>
            <pc:sldMk cId="0" sldId="422"/>
            <ac:spMk id="3" creationId="{00000000-0000-0000-0000-000000000000}"/>
          </ac:spMkLst>
        </pc:spChg>
      </pc:sldChg>
      <pc:sldChg chg="modSp add mod">
        <pc:chgData name="James Depue" userId="ce8b122cf7b10dd2" providerId="LiveId" clId="{EA646219-1180-47A6-9C2D-AAC9C4536292}" dt="2024-10-13T11:49:33.395" v="1856" actId="113"/>
        <pc:sldMkLst>
          <pc:docMk/>
          <pc:sldMk cId="0" sldId="423"/>
        </pc:sldMkLst>
        <pc:spChg chg="mod">
          <ac:chgData name="James Depue" userId="ce8b122cf7b10dd2" providerId="LiveId" clId="{EA646219-1180-47A6-9C2D-AAC9C4536292}" dt="2024-10-13T11:49:33.395" v="1856" actId="113"/>
          <ac:spMkLst>
            <pc:docMk/>
            <pc:sldMk cId="0" sldId="423"/>
            <ac:spMk id="3" creationId="{00000000-0000-0000-0000-000000000000}"/>
          </ac:spMkLst>
        </pc:spChg>
      </pc:sldChg>
      <pc:sldChg chg="modSp add mod">
        <pc:chgData name="James Depue" userId="ce8b122cf7b10dd2" providerId="LiveId" clId="{EA646219-1180-47A6-9C2D-AAC9C4536292}" dt="2024-10-12T21:14:29.345" v="699" actId="20577"/>
        <pc:sldMkLst>
          <pc:docMk/>
          <pc:sldMk cId="0" sldId="424"/>
        </pc:sldMkLst>
        <pc:spChg chg="mod">
          <ac:chgData name="James Depue" userId="ce8b122cf7b10dd2" providerId="LiveId" clId="{EA646219-1180-47A6-9C2D-AAC9C4536292}" dt="2024-10-12T21:14:29.345" v="699" actId="20577"/>
          <ac:spMkLst>
            <pc:docMk/>
            <pc:sldMk cId="0" sldId="424"/>
            <ac:spMk id="3" creationId="{00000000-0000-0000-0000-000000000000}"/>
          </ac:spMkLst>
        </pc:spChg>
      </pc:sldChg>
      <pc:sldChg chg="add">
        <pc:chgData name="James Depue" userId="ce8b122cf7b10dd2" providerId="LiveId" clId="{EA646219-1180-47A6-9C2D-AAC9C4536292}" dt="2024-10-12T21:15:13.245" v="702"/>
        <pc:sldMkLst>
          <pc:docMk/>
          <pc:sldMk cId="548077682" sldId="425"/>
        </pc:sldMkLst>
      </pc:sldChg>
      <pc:sldChg chg="modSp add ord modAnim">
        <pc:chgData name="James Depue" userId="ce8b122cf7b10dd2" providerId="LiveId" clId="{EA646219-1180-47A6-9C2D-AAC9C4536292}" dt="2024-10-13T11:55:05.776" v="1886" actId="20577"/>
        <pc:sldMkLst>
          <pc:docMk/>
          <pc:sldMk cId="3866869309" sldId="426"/>
        </pc:sldMkLst>
        <pc:spChg chg="mod">
          <ac:chgData name="James Depue" userId="ce8b122cf7b10dd2" providerId="LiveId" clId="{EA646219-1180-47A6-9C2D-AAC9C4536292}" dt="2024-10-13T11:55:05.776" v="1886" actId="20577"/>
          <ac:spMkLst>
            <pc:docMk/>
            <pc:sldMk cId="3866869309" sldId="426"/>
            <ac:spMk id="3" creationId="{3F53D258-BD2F-C149-F1A2-C79BFB37B791}"/>
          </ac:spMkLst>
        </pc:spChg>
      </pc:sldChg>
      <pc:sldChg chg="modSp add mod">
        <pc:chgData name="James Depue" userId="ce8b122cf7b10dd2" providerId="LiveId" clId="{EA646219-1180-47A6-9C2D-AAC9C4536292}" dt="2024-10-13T11:38:47.624" v="1796" actId="113"/>
        <pc:sldMkLst>
          <pc:docMk/>
          <pc:sldMk cId="247480424" sldId="427"/>
        </pc:sldMkLst>
        <pc:spChg chg="mod">
          <ac:chgData name="James Depue" userId="ce8b122cf7b10dd2" providerId="LiveId" clId="{EA646219-1180-47A6-9C2D-AAC9C4536292}" dt="2024-10-13T11:38:47.624" v="1796" actId="113"/>
          <ac:spMkLst>
            <pc:docMk/>
            <pc:sldMk cId="247480424" sldId="427"/>
            <ac:spMk id="3" creationId="{9F6F12C4-F7FB-E263-4DE1-B5A495705F4E}"/>
          </ac:spMkLst>
        </pc:spChg>
      </pc:sldChg>
      <pc:sldChg chg="new del">
        <pc:chgData name="James Depue" userId="ce8b122cf7b10dd2" providerId="LiveId" clId="{EA646219-1180-47A6-9C2D-AAC9C4536292}" dt="2024-10-13T01:57:06.616" v="1267" actId="47"/>
        <pc:sldMkLst>
          <pc:docMk/>
          <pc:sldMk cId="2497657588" sldId="428"/>
        </pc:sldMkLst>
      </pc:sldChg>
      <pc:sldChg chg="modSp add modAnim">
        <pc:chgData name="James Depue" userId="ce8b122cf7b10dd2" providerId="LiveId" clId="{EA646219-1180-47A6-9C2D-AAC9C4536292}" dt="2024-10-13T12:15:00.726" v="2012" actId="114"/>
        <pc:sldMkLst>
          <pc:docMk/>
          <pc:sldMk cId="4133726435" sldId="428"/>
        </pc:sldMkLst>
        <pc:spChg chg="mod">
          <ac:chgData name="James Depue" userId="ce8b122cf7b10dd2" providerId="LiveId" clId="{EA646219-1180-47A6-9C2D-AAC9C4536292}" dt="2024-10-13T12:15:00.726" v="2012" actId="114"/>
          <ac:spMkLst>
            <pc:docMk/>
            <pc:sldMk cId="4133726435" sldId="428"/>
            <ac:spMk id="3" creationId="{5A557877-0BA4-6C3B-7DF6-AB65F547AF9D}"/>
          </ac:spMkLst>
        </pc:spChg>
      </pc:sldChg>
      <pc:sldMasterChg chg="modSp modSldLayout">
        <pc:chgData name="James Depue" userId="ce8b122cf7b10dd2" providerId="LiveId" clId="{EA646219-1180-47A6-9C2D-AAC9C4536292}" dt="2024-10-11T13:22:41.323" v="0"/>
        <pc:sldMasterMkLst>
          <pc:docMk/>
          <pc:sldMasterMk cId="211417930" sldId="2147483660"/>
        </pc:sldMasterMkLst>
        <pc:spChg chg="mod">
          <ac:chgData name="James Depue" userId="ce8b122cf7b10dd2" providerId="LiveId" clId="{EA646219-1180-47A6-9C2D-AAC9C4536292}" dt="2024-10-11T13:22:41.323" v="0"/>
          <ac:spMkLst>
            <pc:docMk/>
            <pc:sldMasterMk cId="211417930" sldId="2147483660"/>
            <ac:spMk id="2" creationId="{00000000-0000-0000-0000-000000000000}"/>
          </ac:spMkLst>
        </pc:spChg>
        <pc:spChg chg="mod">
          <ac:chgData name="James Depue" userId="ce8b122cf7b10dd2" providerId="LiveId" clId="{EA646219-1180-47A6-9C2D-AAC9C4536292}" dt="2024-10-11T13:22:41.323" v="0"/>
          <ac:spMkLst>
            <pc:docMk/>
            <pc:sldMasterMk cId="211417930" sldId="2147483660"/>
            <ac:spMk id="3" creationId="{00000000-0000-0000-0000-000000000000}"/>
          </ac:spMkLst>
        </pc:spChg>
        <pc:spChg chg="mod">
          <ac:chgData name="James Depue" userId="ce8b122cf7b10dd2" providerId="LiveId" clId="{EA646219-1180-47A6-9C2D-AAC9C4536292}" dt="2024-10-11T13:22:41.323" v="0"/>
          <ac:spMkLst>
            <pc:docMk/>
            <pc:sldMasterMk cId="211417930" sldId="2147483660"/>
            <ac:spMk id="4" creationId="{00000000-0000-0000-0000-000000000000}"/>
          </ac:spMkLst>
        </pc:spChg>
        <pc:spChg chg="mod">
          <ac:chgData name="James Depue" userId="ce8b122cf7b10dd2" providerId="LiveId" clId="{EA646219-1180-47A6-9C2D-AAC9C4536292}" dt="2024-10-11T13:22:41.323" v="0"/>
          <ac:spMkLst>
            <pc:docMk/>
            <pc:sldMasterMk cId="211417930" sldId="2147483660"/>
            <ac:spMk id="5" creationId="{00000000-0000-0000-0000-000000000000}"/>
          </ac:spMkLst>
        </pc:spChg>
        <pc:spChg chg="mod">
          <ac:chgData name="James Depue" userId="ce8b122cf7b10dd2" providerId="LiveId" clId="{EA646219-1180-47A6-9C2D-AAC9C4536292}" dt="2024-10-11T13:22:41.323" v="0"/>
          <ac:spMkLst>
            <pc:docMk/>
            <pc:sldMasterMk cId="211417930" sldId="2147483660"/>
            <ac:spMk id="6" creationId="{00000000-0000-0000-0000-000000000000}"/>
          </ac:spMkLst>
        </pc:spChg>
        <pc:sldLayoutChg chg="modSp">
          <pc:chgData name="James Depue" userId="ce8b122cf7b10dd2" providerId="LiveId" clId="{EA646219-1180-47A6-9C2D-AAC9C4536292}" dt="2024-10-11T13:22:41.323" v="0"/>
          <pc:sldLayoutMkLst>
            <pc:docMk/>
            <pc:sldMasterMk cId="211417930" sldId="2147483660"/>
            <pc:sldLayoutMk cId="325197608" sldId="2147483661"/>
          </pc:sldLayoutMkLst>
          <pc:spChg chg="mod">
            <ac:chgData name="James Depue" userId="ce8b122cf7b10dd2" providerId="LiveId" clId="{EA646219-1180-47A6-9C2D-AAC9C4536292}" dt="2024-10-11T13:22:41.323" v="0"/>
            <ac:spMkLst>
              <pc:docMk/>
              <pc:sldMasterMk cId="211417930" sldId="2147483660"/>
              <pc:sldLayoutMk cId="325197608" sldId="2147483661"/>
              <ac:spMk id="2" creationId="{00000000-0000-0000-0000-000000000000}"/>
            </ac:spMkLst>
          </pc:spChg>
          <pc:spChg chg="mod">
            <ac:chgData name="James Depue" userId="ce8b122cf7b10dd2" providerId="LiveId" clId="{EA646219-1180-47A6-9C2D-AAC9C4536292}" dt="2024-10-11T13:22:41.323" v="0"/>
            <ac:spMkLst>
              <pc:docMk/>
              <pc:sldMasterMk cId="211417930" sldId="2147483660"/>
              <pc:sldLayoutMk cId="325197608" sldId="2147483661"/>
              <ac:spMk id="3" creationId="{00000000-0000-0000-0000-000000000000}"/>
            </ac:spMkLst>
          </pc:spChg>
        </pc:sldLayoutChg>
        <pc:sldLayoutChg chg="modSp">
          <pc:chgData name="James Depue" userId="ce8b122cf7b10dd2" providerId="LiveId" clId="{EA646219-1180-47A6-9C2D-AAC9C4536292}" dt="2024-10-11T13:22:41.323" v="0"/>
          <pc:sldLayoutMkLst>
            <pc:docMk/>
            <pc:sldMasterMk cId="211417930" sldId="2147483660"/>
            <pc:sldLayoutMk cId="2652432335" sldId="2147483663"/>
          </pc:sldLayoutMkLst>
          <pc:spChg chg="mod">
            <ac:chgData name="James Depue" userId="ce8b122cf7b10dd2" providerId="LiveId" clId="{EA646219-1180-47A6-9C2D-AAC9C4536292}" dt="2024-10-11T13:22:41.323" v="0"/>
            <ac:spMkLst>
              <pc:docMk/>
              <pc:sldMasterMk cId="211417930" sldId="2147483660"/>
              <pc:sldLayoutMk cId="2652432335" sldId="2147483663"/>
              <ac:spMk id="2" creationId="{00000000-0000-0000-0000-000000000000}"/>
            </ac:spMkLst>
          </pc:spChg>
          <pc:spChg chg="mod">
            <ac:chgData name="James Depue" userId="ce8b122cf7b10dd2" providerId="LiveId" clId="{EA646219-1180-47A6-9C2D-AAC9C4536292}" dt="2024-10-11T13:22:41.323" v="0"/>
            <ac:spMkLst>
              <pc:docMk/>
              <pc:sldMasterMk cId="211417930" sldId="2147483660"/>
              <pc:sldLayoutMk cId="2652432335" sldId="2147483663"/>
              <ac:spMk id="3" creationId="{00000000-0000-0000-0000-000000000000}"/>
            </ac:spMkLst>
          </pc:spChg>
        </pc:sldLayoutChg>
        <pc:sldLayoutChg chg="modSp">
          <pc:chgData name="James Depue" userId="ce8b122cf7b10dd2" providerId="LiveId" clId="{EA646219-1180-47A6-9C2D-AAC9C4536292}" dt="2024-10-11T13:22:41.323" v="0"/>
          <pc:sldLayoutMkLst>
            <pc:docMk/>
            <pc:sldMasterMk cId="211417930" sldId="2147483660"/>
            <pc:sldLayoutMk cId="1076326886" sldId="2147483664"/>
          </pc:sldLayoutMkLst>
          <pc:spChg chg="mod">
            <ac:chgData name="James Depue" userId="ce8b122cf7b10dd2" providerId="LiveId" clId="{EA646219-1180-47A6-9C2D-AAC9C4536292}" dt="2024-10-11T13:22:41.323" v="0"/>
            <ac:spMkLst>
              <pc:docMk/>
              <pc:sldMasterMk cId="211417930" sldId="2147483660"/>
              <pc:sldLayoutMk cId="1076326886" sldId="2147483664"/>
              <ac:spMk id="3" creationId="{00000000-0000-0000-0000-000000000000}"/>
            </ac:spMkLst>
          </pc:spChg>
          <pc:spChg chg="mod">
            <ac:chgData name="James Depue" userId="ce8b122cf7b10dd2" providerId="LiveId" clId="{EA646219-1180-47A6-9C2D-AAC9C4536292}" dt="2024-10-11T13:22:41.323" v="0"/>
            <ac:spMkLst>
              <pc:docMk/>
              <pc:sldMasterMk cId="211417930" sldId="2147483660"/>
              <pc:sldLayoutMk cId="1076326886" sldId="2147483664"/>
              <ac:spMk id="4" creationId="{00000000-0000-0000-0000-000000000000}"/>
            </ac:spMkLst>
          </pc:spChg>
        </pc:sldLayoutChg>
        <pc:sldLayoutChg chg="modSp">
          <pc:chgData name="James Depue" userId="ce8b122cf7b10dd2" providerId="LiveId" clId="{EA646219-1180-47A6-9C2D-AAC9C4536292}" dt="2024-10-11T13:22:41.323" v="0"/>
          <pc:sldLayoutMkLst>
            <pc:docMk/>
            <pc:sldMasterMk cId="211417930" sldId="2147483660"/>
            <pc:sldLayoutMk cId="3017610488" sldId="2147483665"/>
          </pc:sldLayoutMkLst>
          <pc:spChg chg="mod">
            <ac:chgData name="James Depue" userId="ce8b122cf7b10dd2" providerId="LiveId" clId="{EA646219-1180-47A6-9C2D-AAC9C4536292}" dt="2024-10-11T13:22:41.323" v="0"/>
            <ac:spMkLst>
              <pc:docMk/>
              <pc:sldMasterMk cId="211417930" sldId="2147483660"/>
              <pc:sldLayoutMk cId="3017610488" sldId="2147483665"/>
              <ac:spMk id="2" creationId="{00000000-0000-0000-0000-000000000000}"/>
            </ac:spMkLst>
          </pc:spChg>
          <pc:spChg chg="mod">
            <ac:chgData name="James Depue" userId="ce8b122cf7b10dd2" providerId="LiveId" clId="{EA646219-1180-47A6-9C2D-AAC9C4536292}" dt="2024-10-11T13:22:41.323" v="0"/>
            <ac:spMkLst>
              <pc:docMk/>
              <pc:sldMasterMk cId="211417930" sldId="2147483660"/>
              <pc:sldLayoutMk cId="3017610488" sldId="2147483665"/>
              <ac:spMk id="3" creationId="{00000000-0000-0000-0000-000000000000}"/>
            </ac:spMkLst>
          </pc:spChg>
          <pc:spChg chg="mod">
            <ac:chgData name="James Depue" userId="ce8b122cf7b10dd2" providerId="LiveId" clId="{EA646219-1180-47A6-9C2D-AAC9C4536292}" dt="2024-10-11T13:22:41.323" v="0"/>
            <ac:spMkLst>
              <pc:docMk/>
              <pc:sldMasterMk cId="211417930" sldId="2147483660"/>
              <pc:sldLayoutMk cId="3017610488" sldId="2147483665"/>
              <ac:spMk id="4" creationId="{00000000-0000-0000-0000-000000000000}"/>
            </ac:spMkLst>
          </pc:spChg>
          <pc:spChg chg="mod">
            <ac:chgData name="James Depue" userId="ce8b122cf7b10dd2" providerId="LiveId" clId="{EA646219-1180-47A6-9C2D-AAC9C4536292}" dt="2024-10-11T13:22:41.323" v="0"/>
            <ac:spMkLst>
              <pc:docMk/>
              <pc:sldMasterMk cId="211417930" sldId="2147483660"/>
              <pc:sldLayoutMk cId="3017610488" sldId="2147483665"/>
              <ac:spMk id="5" creationId="{00000000-0000-0000-0000-000000000000}"/>
            </ac:spMkLst>
          </pc:spChg>
          <pc:spChg chg="mod">
            <ac:chgData name="James Depue" userId="ce8b122cf7b10dd2" providerId="LiveId" clId="{EA646219-1180-47A6-9C2D-AAC9C4536292}" dt="2024-10-11T13:22:41.323" v="0"/>
            <ac:spMkLst>
              <pc:docMk/>
              <pc:sldMasterMk cId="211417930" sldId="2147483660"/>
              <pc:sldLayoutMk cId="3017610488" sldId="2147483665"/>
              <ac:spMk id="6" creationId="{00000000-0000-0000-0000-000000000000}"/>
            </ac:spMkLst>
          </pc:spChg>
        </pc:sldLayoutChg>
        <pc:sldLayoutChg chg="modSp">
          <pc:chgData name="James Depue" userId="ce8b122cf7b10dd2" providerId="LiveId" clId="{EA646219-1180-47A6-9C2D-AAC9C4536292}" dt="2024-10-11T13:22:41.323" v="0"/>
          <pc:sldLayoutMkLst>
            <pc:docMk/>
            <pc:sldMasterMk cId="211417930" sldId="2147483660"/>
            <pc:sldLayoutMk cId="286231857" sldId="2147483668"/>
          </pc:sldLayoutMkLst>
          <pc:spChg chg="mod">
            <ac:chgData name="James Depue" userId="ce8b122cf7b10dd2" providerId="LiveId" clId="{EA646219-1180-47A6-9C2D-AAC9C4536292}" dt="2024-10-11T13:22:41.323" v="0"/>
            <ac:spMkLst>
              <pc:docMk/>
              <pc:sldMasterMk cId="211417930" sldId="2147483660"/>
              <pc:sldLayoutMk cId="286231857" sldId="2147483668"/>
              <ac:spMk id="2" creationId="{00000000-0000-0000-0000-000000000000}"/>
            </ac:spMkLst>
          </pc:spChg>
          <pc:spChg chg="mod">
            <ac:chgData name="James Depue" userId="ce8b122cf7b10dd2" providerId="LiveId" clId="{EA646219-1180-47A6-9C2D-AAC9C4536292}" dt="2024-10-11T13:22:41.323" v="0"/>
            <ac:spMkLst>
              <pc:docMk/>
              <pc:sldMasterMk cId="211417930" sldId="2147483660"/>
              <pc:sldLayoutMk cId="286231857" sldId="2147483668"/>
              <ac:spMk id="3" creationId="{00000000-0000-0000-0000-000000000000}"/>
            </ac:spMkLst>
          </pc:spChg>
          <pc:spChg chg="mod">
            <ac:chgData name="James Depue" userId="ce8b122cf7b10dd2" providerId="LiveId" clId="{EA646219-1180-47A6-9C2D-AAC9C4536292}" dt="2024-10-11T13:22:41.323" v="0"/>
            <ac:spMkLst>
              <pc:docMk/>
              <pc:sldMasterMk cId="211417930" sldId="2147483660"/>
              <pc:sldLayoutMk cId="286231857" sldId="2147483668"/>
              <ac:spMk id="4" creationId="{00000000-0000-0000-0000-000000000000}"/>
            </ac:spMkLst>
          </pc:spChg>
        </pc:sldLayoutChg>
        <pc:sldLayoutChg chg="modSp">
          <pc:chgData name="James Depue" userId="ce8b122cf7b10dd2" providerId="LiveId" clId="{EA646219-1180-47A6-9C2D-AAC9C4536292}" dt="2024-10-11T13:22:41.323" v="0"/>
          <pc:sldLayoutMkLst>
            <pc:docMk/>
            <pc:sldMasterMk cId="211417930" sldId="2147483660"/>
            <pc:sldLayoutMk cId="2916195724" sldId="2147483669"/>
          </pc:sldLayoutMkLst>
          <pc:spChg chg="mod">
            <ac:chgData name="James Depue" userId="ce8b122cf7b10dd2" providerId="LiveId" clId="{EA646219-1180-47A6-9C2D-AAC9C4536292}" dt="2024-10-11T13:22:41.323" v="0"/>
            <ac:spMkLst>
              <pc:docMk/>
              <pc:sldMasterMk cId="211417930" sldId="2147483660"/>
              <pc:sldLayoutMk cId="2916195724" sldId="2147483669"/>
              <ac:spMk id="2" creationId="{00000000-0000-0000-0000-000000000000}"/>
            </ac:spMkLst>
          </pc:spChg>
          <pc:spChg chg="mod">
            <ac:chgData name="James Depue" userId="ce8b122cf7b10dd2" providerId="LiveId" clId="{EA646219-1180-47A6-9C2D-AAC9C4536292}" dt="2024-10-11T13:22:41.323" v="0"/>
            <ac:spMkLst>
              <pc:docMk/>
              <pc:sldMasterMk cId="211417930" sldId="2147483660"/>
              <pc:sldLayoutMk cId="2916195724" sldId="2147483669"/>
              <ac:spMk id="3" creationId="{00000000-0000-0000-0000-000000000000}"/>
            </ac:spMkLst>
          </pc:spChg>
          <pc:spChg chg="mod">
            <ac:chgData name="James Depue" userId="ce8b122cf7b10dd2" providerId="LiveId" clId="{EA646219-1180-47A6-9C2D-AAC9C4536292}" dt="2024-10-11T13:22:41.323" v="0"/>
            <ac:spMkLst>
              <pc:docMk/>
              <pc:sldMasterMk cId="211417930" sldId="2147483660"/>
              <pc:sldLayoutMk cId="2916195724" sldId="2147483669"/>
              <ac:spMk id="4" creationId="{00000000-0000-0000-0000-000000000000}"/>
            </ac:spMkLst>
          </pc:spChg>
        </pc:sldLayoutChg>
        <pc:sldLayoutChg chg="modSp">
          <pc:chgData name="James Depue" userId="ce8b122cf7b10dd2" providerId="LiveId" clId="{EA646219-1180-47A6-9C2D-AAC9C4536292}" dt="2024-10-11T13:22:41.323" v="0"/>
          <pc:sldLayoutMkLst>
            <pc:docMk/>
            <pc:sldMasterMk cId="211417930" sldId="2147483660"/>
            <pc:sldLayoutMk cId="1799257130" sldId="2147483671"/>
          </pc:sldLayoutMkLst>
          <pc:spChg chg="mod">
            <ac:chgData name="James Depue" userId="ce8b122cf7b10dd2" providerId="LiveId" clId="{EA646219-1180-47A6-9C2D-AAC9C4536292}" dt="2024-10-11T13:22:41.323" v="0"/>
            <ac:spMkLst>
              <pc:docMk/>
              <pc:sldMasterMk cId="211417930" sldId="2147483660"/>
              <pc:sldLayoutMk cId="1799257130" sldId="2147483671"/>
              <ac:spMk id="2" creationId="{00000000-0000-0000-0000-000000000000}"/>
            </ac:spMkLst>
          </pc:spChg>
          <pc:spChg chg="mod">
            <ac:chgData name="James Depue" userId="ce8b122cf7b10dd2" providerId="LiveId" clId="{EA646219-1180-47A6-9C2D-AAC9C4536292}" dt="2024-10-11T13:22:41.323" v="0"/>
            <ac:spMkLst>
              <pc:docMk/>
              <pc:sldMasterMk cId="211417930" sldId="2147483660"/>
              <pc:sldLayoutMk cId="1799257130" sldId="2147483671"/>
              <ac:spMk id="3" creationId="{00000000-0000-0000-0000-000000000000}"/>
            </ac:spMkLst>
          </pc:spChg>
        </pc:sldLayoutChg>
      </pc:sldMasterChg>
    </pc:docChg>
  </pc:docChgLst>
  <pc:docChgLst>
    <pc:chgData name="James Depue" userId="ce8b122cf7b10dd2" providerId="LiveId" clId="{0C32EABF-399D-47B7-92BD-DDA86E717CFE}"/>
    <pc:docChg chg="delSld">
      <pc:chgData name="James Depue" userId="ce8b122cf7b10dd2" providerId="LiveId" clId="{0C32EABF-399D-47B7-92BD-DDA86E717CFE}" dt="2024-10-14T11:58:38.979" v="20" actId="47"/>
      <pc:docMkLst>
        <pc:docMk/>
      </pc:docMkLst>
      <pc:sldChg chg="del">
        <pc:chgData name="James Depue" userId="ce8b122cf7b10dd2" providerId="LiveId" clId="{0C32EABF-399D-47B7-92BD-DDA86E717CFE}" dt="2024-10-14T11:57:12.689" v="9" actId="47"/>
        <pc:sldMkLst>
          <pc:docMk/>
          <pc:sldMk cId="0" sldId="257"/>
        </pc:sldMkLst>
      </pc:sldChg>
      <pc:sldChg chg="del">
        <pc:chgData name="James Depue" userId="ce8b122cf7b10dd2" providerId="LiveId" clId="{0C32EABF-399D-47B7-92BD-DDA86E717CFE}" dt="2024-10-14T11:58:37.040" v="19" actId="47"/>
        <pc:sldMkLst>
          <pc:docMk/>
          <pc:sldMk cId="2245357110" sldId="264"/>
        </pc:sldMkLst>
      </pc:sldChg>
      <pc:sldChg chg="del">
        <pc:chgData name="James Depue" userId="ce8b122cf7b10dd2" providerId="LiveId" clId="{0C32EABF-399D-47B7-92BD-DDA86E717CFE}" dt="2024-10-14T11:58:38.979" v="20" actId="47"/>
        <pc:sldMkLst>
          <pc:docMk/>
          <pc:sldMk cId="3283906700" sldId="269"/>
        </pc:sldMkLst>
      </pc:sldChg>
      <pc:sldChg chg="del">
        <pc:chgData name="James Depue" userId="ce8b122cf7b10dd2" providerId="LiveId" clId="{0C32EABF-399D-47B7-92BD-DDA86E717CFE}" dt="2024-10-14T11:56:52.784" v="2" actId="47"/>
        <pc:sldMkLst>
          <pc:docMk/>
          <pc:sldMk cId="0" sldId="280"/>
        </pc:sldMkLst>
      </pc:sldChg>
      <pc:sldChg chg="del">
        <pc:chgData name="James Depue" userId="ce8b122cf7b10dd2" providerId="LiveId" clId="{0C32EABF-399D-47B7-92BD-DDA86E717CFE}" dt="2024-10-14T11:58:33.780" v="18" actId="47"/>
        <pc:sldMkLst>
          <pc:docMk/>
          <pc:sldMk cId="3507169894" sldId="282"/>
        </pc:sldMkLst>
      </pc:sldChg>
      <pc:sldChg chg="del">
        <pc:chgData name="James Depue" userId="ce8b122cf7b10dd2" providerId="LiveId" clId="{0C32EABF-399D-47B7-92BD-DDA86E717CFE}" dt="2024-10-14T11:58:28.735" v="16" actId="47"/>
        <pc:sldMkLst>
          <pc:docMk/>
          <pc:sldMk cId="3685287662" sldId="283"/>
        </pc:sldMkLst>
      </pc:sldChg>
      <pc:sldChg chg="del">
        <pc:chgData name="James Depue" userId="ce8b122cf7b10dd2" providerId="LiveId" clId="{0C32EABF-399D-47B7-92BD-DDA86E717CFE}" dt="2024-10-14T11:58:26.630" v="15" actId="47"/>
        <pc:sldMkLst>
          <pc:docMk/>
          <pc:sldMk cId="14534167" sldId="312"/>
        </pc:sldMkLst>
      </pc:sldChg>
      <pc:sldChg chg="del">
        <pc:chgData name="James Depue" userId="ce8b122cf7b10dd2" providerId="LiveId" clId="{0C32EABF-399D-47B7-92BD-DDA86E717CFE}" dt="2024-10-14T11:56:50.795" v="0" actId="47"/>
        <pc:sldMkLst>
          <pc:docMk/>
          <pc:sldMk cId="708393073" sldId="407"/>
        </pc:sldMkLst>
      </pc:sldChg>
      <pc:sldChg chg="del">
        <pc:chgData name="James Depue" userId="ce8b122cf7b10dd2" providerId="LiveId" clId="{0C32EABF-399D-47B7-92BD-DDA86E717CFE}" dt="2024-10-14T11:56:51.721" v="1" actId="47"/>
        <pc:sldMkLst>
          <pc:docMk/>
          <pc:sldMk cId="197147211" sldId="408"/>
        </pc:sldMkLst>
      </pc:sldChg>
      <pc:sldChg chg="del">
        <pc:chgData name="James Depue" userId="ce8b122cf7b10dd2" providerId="LiveId" clId="{0C32EABF-399D-47B7-92BD-DDA86E717CFE}" dt="2024-10-14T11:58:31.170" v="17" actId="47"/>
        <pc:sldMkLst>
          <pc:docMk/>
          <pc:sldMk cId="1342879277" sldId="411"/>
        </pc:sldMkLst>
      </pc:sldChg>
      <pc:sldChg chg="del">
        <pc:chgData name="James Depue" userId="ce8b122cf7b10dd2" providerId="LiveId" clId="{0C32EABF-399D-47B7-92BD-DDA86E717CFE}" dt="2024-10-14T11:56:53.378" v="3" actId="47"/>
        <pc:sldMkLst>
          <pc:docMk/>
          <pc:sldMk cId="0" sldId="415"/>
        </pc:sldMkLst>
      </pc:sldChg>
      <pc:sldChg chg="del">
        <pc:chgData name="James Depue" userId="ce8b122cf7b10dd2" providerId="LiveId" clId="{0C32EABF-399D-47B7-92BD-DDA86E717CFE}" dt="2024-10-14T11:56:54.008" v="4" actId="47"/>
        <pc:sldMkLst>
          <pc:docMk/>
          <pc:sldMk cId="0" sldId="416"/>
        </pc:sldMkLst>
      </pc:sldChg>
      <pc:sldChg chg="del">
        <pc:chgData name="James Depue" userId="ce8b122cf7b10dd2" providerId="LiveId" clId="{0C32EABF-399D-47B7-92BD-DDA86E717CFE}" dt="2024-10-14T11:56:55.315" v="5" actId="47"/>
        <pc:sldMkLst>
          <pc:docMk/>
          <pc:sldMk cId="0" sldId="417"/>
        </pc:sldMkLst>
      </pc:sldChg>
      <pc:sldChg chg="del">
        <pc:chgData name="James Depue" userId="ce8b122cf7b10dd2" providerId="LiveId" clId="{0C32EABF-399D-47B7-92BD-DDA86E717CFE}" dt="2024-10-14T11:57:06.829" v="6" actId="47"/>
        <pc:sldMkLst>
          <pc:docMk/>
          <pc:sldMk cId="669211536" sldId="418"/>
        </pc:sldMkLst>
      </pc:sldChg>
      <pc:sldChg chg="del">
        <pc:chgData name="James Depue" userId="ce8b122cf7b10dd2" providerId="LiveId" clId="{0C32EABF-399D-47B7-92BD-DDA86E717CFE}" dt="2024-10-14T11:57:07.640" v="7" actId="47"/>
        <pc:sldMkLst>
          <pc:docMk/>
          <pc:sldMk cId="3549151165" sldId="419"/>
        </pc:sldMkLst>
      </pc:sldChg>
      <pc:sldChg chg="del">
        <pc:chgData name="James Depue" userId="ce8b122cf7b10dd2" providerId="LiveId" clId="{0C32EABF-399D-47B7-92BD-DDA86E717CFE}" dt="2024-10-14T11:57:11.479" v="8" actId="47"/>
        <pc:sldMkLst>
          <pc:docMk/>
          <pc:sldMk cId="0" sldId="420"/>
        </pc:sldMkLst>
      </pc:sldChg>
      <pc:sldChg chg="del">
        <pc:chgData name="James Depue" userId="ce8b122cf7b10dd2" providerId="LiveId" clId="{0C32EABF-399D-47B7-92BD-DDA86E717CFE}" dt="2024-10-14T11:57:13.202" v="10" actId="47"/>
        <pc:sldMkLst>
          <pc:docMk/>
          <pc:sldMk cId="0" sldId="421"/>
        </pc:sldMkLst>
      </pc:sldChg>
      <pc:sldChg chg="del">
        <pc:chgData name="James Depue" userId="ce8b122cf7b10dd2" providerId="LiveId" clId="{0C32EABF-399D-47B7-92BD-DDA86E717CFE}" dt="2024-10-14T11:57:13.876" v="11" actId="47"/>
        <pc:sldMkLst>
          <pc:docMk/>
          <pc:sldMk cId="0" sldId="422"/>
        </pc:sldMkLst>
      </pc:sldChg>
      <pc:sldChg chg="del">
        <pc:chgData name="James Depue" userId="ce8b122cf7b10dd2" providerId="LiveId" clId="{0C32EABF-399D-47B7-92BD-DDA86E717CFE}" dt="2024-10-14T11:57:14.516" v="12" actId="47"/>
        <pc:sldMkLst>
          <pc:docMk/>
          <pc:sldMk cId="0" sldId="423"/>
        </pc:sldMkLst>
      </pc:sldChg>
      <pc:sldChg chg="del">
        <pc:chgData name="James Depue" userId="ce8b122cf7b10dd2" providerId="LiveId" clId="{0C32EABF-399D-47B7-92BD-DDA86E717CFE}" dt="2024-10-14T11:57:15.217" v="13" actId="47"/>
        <pc:sldMkLst>
          <pc:docMk/>
          <pc:sldMk cId="0" sldId="424"/>
        </pc:sldMkLst>
      </pc:sldChg>
      <pc:sldChg chg="del">
        <pc:chgData name="James Depue" userId="ce8b122cf7b10dd2" providerId="LiveId" clId="{0C32EABF-399D-47B7-92BD-DDA86E717CFE}" dt="2024-10-14T11:57:15.975" v="14" actId="47"/>
        <pc:sldMkLst>
          <pc:docMk/>
          <pc:sldMk cId="548077682" sldId="42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8FDC7-B1BC-4F78-AEA3-40F53D62A7A0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9CC1E-622D-4A34-995E-7625C46E0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24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9CC1E-622D-4A34-995E-7625C46E00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75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D4F6-3B67-4932-875E-1D120EB7D6C1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61CC-FA2B-414B-AC73-45C3A3291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17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D4F6-3B67-4932-875E-1D120EB7D6C1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61CC-FA2B-414B-AC73-45C3A3291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5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D4F6-3B67-4932-875E-1D120EB7D6C1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61CC-FA2B-414B-AC73-45C3A3291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2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D4F6-3B67-4932-875E-1D120EB7D6C1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61CC-FA2B-414B-AC73-45C3A3291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6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D4F6-3B67-4932-875E-1D120EB7D6C1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61CC-FA2B-414B-AC73-45C3A3291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7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D4F6-3B67-4932-875E-1D120EB7D6C1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61CC-FA2B-414B-AC73-45C3A3291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D4F6-3B67-4932-875E-1D120EB7D6C1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61CC-FA2B-414B-AC73-45C3A3291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33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D4F6-3B67-4932-875E-1D120EB7D6C1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61CC-FA2B-414B-AC73-45C3A3291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D4F6-3B67-4932-875E-1D120EB7D6C1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61CC-FA2B-414B-AC73-45C3A3291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82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D4F6-3B67-4932-875E-1D120EB7D6C1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61CC-FA2B-414B-AC73-45C3A3291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4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D4F6-3B67-4932-875E-1D120EB7D6C1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61CC-FA2B-414B-AC73-45C3A3291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2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AD4F6-3B67-4932-875E-1D120EB7D6C1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461CC-FA2B-414B-AC73-45C3A3291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3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703288-64F9-AF7F-2C9B-05D7C6A81A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479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9B5322-EDDC-0CB1-39CD-401D7D158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B75313-0979-2D48-F71F-D56ECADE683A}"/>
              </a:ext>
            </a:extLst>
          </p:cNvPr>
          <p:cNvSpPr txBox="1"/>
          <p:nvPr/>
        </p:nvSpPr>
        <p:spPr>
          <a:xfrm>
            <a:off x="971550" y="5686425"/>
            <a:ext cx="11763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The heavens declare the glory of God. </a:t>
            </a:r>
            <a:r>
              <a:rPr lang="en-US" sz="4000" dirty="0">
                <a:solidFill>
                  <a:srgbClr val="00B050"/>
                </a:solidFill>
              </a:rPr>
              <a:t>Ps 19:1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CC5851-A38C-E304-2A43-D617823FBDF7}"/>
              </a:ext>
            </a:extLst>
          </p:cNvPr>
          <p:cNvSpPr txBox="1"/>
          <p:nvPr/>
        </p:nvSpPr>
        <p:spPr>
          <a:xfrm>
            <a:off x="295275" y="174308"/>
            <a:ext cx="100012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</a:rPr>
              <a:t>W</a:t>
            </a:r>
          </a:p>
          <a:p>
            <a:pPr algn="ctr"/>
            <a:r>
              <a:rPr lang="en-US" sz="5400" b="1" dirty="0">
                <a:solidFill>
                  <a:srgbClr val="FFFF00"/>
                </a:solidFill>
              </a:rPr>
              <a:t>e</a:t>
            </a:r>
          </a:p>
          <a:p>
            <a:pPr algn="ctr"/>
            <a:r>
              <a:rPr lang="en-US" sz="5400" b="1" dirty="0">
                <a:solidFill>
                  <a:srgbClr val="FFFF00"/>
                </a:solidFill>
              </a:rPr>
              <a:t>l</a:t>
            </a:r>
          </a:p>
          <a:p>
            <a:pPr algn="ctr"/>
            <a:r>
              <a:rPr lang="en-US" sz="5400" b="1" dirty="0">
                <a:solidFill>
                  <a:srgbClr val="FFFF00"/>
                </a:solidFill>
              </a:rPr>
              <a:t>c</a:t>
            </a:r>
          </a:p>
          <a:p>
            <a:pPr algn="ctr"/>
            <a:r>
              <a:rPr lang="en-US" sz="5400" b="1" dirty="0">
                <a:solidFill>
                  <a:srgbClr val="FFFF00"/>
                </a:solidFill>
              </a:rPr>
              <a:t>o</a:t>
            </a:r>
          </a:p>
          <a:p>
            <a:pPr algn="ctr"/>
            <a:r>
              <a:rPr lang="en-US" sz="5400" b="1" dirty="0">
                <a:solidFill>
                  <a:srgbClr val="FFFF00"/>
                </a:solidFill>
              </a:rPr>
              <a:t>m</a:t>
            </a:r>
          </a:p>
          <a:p>
            <a:pPr algn="ctr"/>
            <a:r>
              <a:rPr lang="en-US" sz="5400" b="1" dirty="0">
                <a:solidFill>
                  <a:srgbClr val="FFFF00"/>
                </a:solidFill>
              </a:rPr>
              <a:t>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CEFB02-A85E-184F-C926-FF1D846A64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" r="8029"/>
          <a:stretch/>
        </p:blipFill>
        <p:spPr bwMode="auto">
          <a:xfrm>
            <a:off x="10076935" y="463689"/>
            <a:ext cx="1819790" cy="104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4767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D40E0-4923-4536-A8CF-5726CDCBF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10547"/>
            <a:ext cx="10982325" cy="60835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spc="-150" dirty="0"/>
              <a:t>Biblically </a:t>
            </a:r>
            <a:r>
              <a:rPr lang="en-US" sz="4800" b="1" spc="-150" dirty="0">
                <a:solidFill>
                  <a:srgbClr val="00B050"/>
                </a:solidFill>
              </a:rPr>
              <a:t>Positive</a:t>
            </a:r>
            <a:r>
              <a:rPr lang="en-US" sz="4800" b="1" spc="-150" dirty="0"/>
              <a:t> or </a:t>
            </a:r>
            <a:r>
              <a:rPr lang="en-US" sz="4800" b="1" i="1" spc="-150" dirty="0">
                <a:solidFill>
                  <a:srgbClr val="0070C0"/>
                </a:solidFill>
              </a:rPr>
              <a:t>Neutral </a:t>
            </a:r>
            <a:r>
              <a:rPr lang="en-US" sz="4800" b="1" i="1" spc="-150" dirty="0"/>
              <a:t>Entertainment</a:t>
            </a:r>
          </a:p>
          <a:p>
            <a:pPr marL="0" indent="0">
              <a:buNone/>
            </a:pPr>
            <a:r>
              <a:rPr lang="en-US" sz="4800" dirty="0"/>
              <a:t>Cinema/Film 		</a:t>
            </a:r>
            <a:r>
              <a:rPr lang="en-US" sz="4800" b="1" dirty="0">
                <a:solidFill>
                  <a:srgbClr val="00B050"/>
                </a:solidFill>
              </a:rPr>
              <a:t>Music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00B050"/>
                </a:solidFill>
              </a:rPr>
              <a:t>Banquets</a:t>
            </a:r>
            <a:r>
              <a:rPr lang="en-US" sz="4800" dirty="0"/>
              <a:t>			</a:t>
            </a:r>
            <a:r>
              <a:rPr lang="en-US" sz="4800" b="1" i="1" dirty="0">
                <a:solidFill>
                  <a:srgbClr val="0070C0"/>
                </a:solidFill>
              </a:rPr>
              <a:t>Dance</a:t>
            </a:r>
          </a:p>
          <a:p>
            <a:pPr marL="0" indent="0">
              <a:buNone/>
            </a:pPr>
            <a:r>
              <a:rPr lang="en-US" sz="4800" dirty="0"/>
              <a:t>Games				</a:t>
            </a:r>
            <a:r>
              <a:rPr lang="en-US" sz="4800" b="1" dirty="0">
                <a:solidFill>
                  <a:srgbClr val="00B050"/>
                </a:solidFill>
              </a:rPr>
              <a:t>Animals</a:t>
            </a:r>
            <a:r>
              <a:rPr lang="en-US" sz="4800" dirty="0"/>
              <a:t>/Circus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00B050"/>
                </a:solidFill>
              </a:rPr>
              <a:t>Reading</a:t>
            </a:r>
            <a:r>
              <a:rPr lang="en-US" sz="4800" dirty="0"/>
              <a:t>			</a:t>
            </a:r>
            <a:r>
              <a:rPr lang="en-US" sz="4800" b="1" dirty="0">
                <a:solidFill>
                  <a:srgbClr val="00B050"/>
                </a:solidFill>
              </a:rPr>
              <a:t>Parades</a:t>
            </a:r>
            <a:r>
              <a:rPr lang="en-US" sz="4800" dirty="0"/>
              <a:t>/Fireworks</a:t>
            </a:r>
          </a:p>
          <a:p>
            <a:pPr marL="0" indent="0">
              <a:buNone/>
            </a:pPr>
            <a:r>
              <a:rPr lang="en-US" sz="4800" dirty="0"/>
              <a:t>Performance/Theater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00B050"/>
                </a:solidFill>
              </a:rPr>
              <a:t>Storytelling</a:t>
            </a:r>
            <a:r>
              <a:rPr lang="en-US" sz="4800" dirty="0"/>
              <a:t>		</a:t>
            </a:r>
            <a:r>
              <a:rPr lang="en-US" sz="4800" b="1" i="1" dirty="0">
                <a:solidFill>
                  <a:srgbClr val="0070C0"/>
                </a:solidFill>
              </a:rPr>
              <a:t>Sports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8372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D40E0-4923-4536-A8CF-5726CDCBF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6" y="410547"/>
            <a:ext cx="11001374" cy="60835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Biblical Freedom to Enjoy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FF0000"/>
                </a:solidFill>
              </a:rPr>
              <a:t>I Tim 4:4,5  </a:t>
            </a:r>
            <a:r>
              <a:rPr lang="en-US" sz="4800" dirty="0"/>
              <a:t>Every creature of God is </a:t>
            </a:r>
            <a:r>
              <a:rPr lang="en-US" sz="4800" b="1" dirty="0"/>
              <a:t>good</a:t>
            </a:r>
            <a:r>
              <a:rPr lang="en-US" sz="4800" dirty="0"/>
              <a:t>, and nothing is to be refused if it is received with </a:t>
            </a:r>
            <a:r>
              <a:rPr lang="en-US" sz="4800" b="1" dirty="0"/>
              <a:t>thanksgiving</a:t>
            </a:r>
            <a:r>
              <a:rPr lang="en-US" sz="4800" dirty="0"/>
              <a:t>; for it is sanctified by the word of God and prayer.</a:t>
            </a:r>
          </a:p>
          <a:p>
            <a:pPr marL="0" indent="0">
              <a:buNone/>
            </a:pPr>
            <a:r>
              <a:rPr lang="en-US" sz="4800" dirty="0"/>
              <a:t>    </a:t>
            </a:r>
            <a:r>
              <a:rPr lang="en-US" sz="4800" dirty="0">
                <a:sym typeface="Wingdings" panose="05000000000000000000" pitchFamily="2" charset="2"/>
              </a:rPr>
              <a:t></a:t>
            </a:r>
            <a:r>
              <a:rPr lang="en-US" sz="4800" dirty="0"/>
              <a:t> </a:t>
            </a:r>
            <a:r>
              <a:rPr lang="en-US" sz="4800" i="1" dirty="0"/>
              <a:t>Appreciate God’s good gifts and     	gratefully bring Him into the moment</a:t>
            </a:r>
            <a:r>
              <a:rPr lang="en-US" sz="4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855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8E1F3-5C91-ACA5-E67A-B9F34F6CA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3D258-BD2F-C149-F1A2-C79BFB37B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6" y="410547"/>
            <a:ext cx="11001374" cy="60835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Biblical Freedom to Enjoy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FF0000"/>
                </a:solidFill>
              </a:rPr>
              <a:t>I Cor 10:31  </a:t>
            </a:r>
            <a:r>
              <a:rPr lang="en-US" sz="4800" dirty="0"/>
              <a:t>Whether you </a:t>
            </a:r>
            <a:r>
              <a:rPr lang="en-US" sz="4800" b="1" dirty="0"/>
              <a:t>eat</a:t>
            </a:r>
            <a:r>
              <a:rPr lang="en-US" sz="4800" dirty="0"/>
              <a:t> or </a:t>
            </a:r>
            <a:r>
              <a:rPr lang="en-US" sz="4800" b="1" dirty="0"/>
              <a:t>drink</a:t>
            </a:r>
            <a:r>
              <a:rPr lang="en-US" sz="4800" dirty="0"/>
              <a:t>, or </a:t>
            </a:r>
            <a:r>
              <a:rPr lang="en-US" sz="4800" b="1" spc="-70" dirty="0"/>
              <a:t>whatever</a:t>
            </a:r>
            <a:r>
              <a:rPr lang="en-US" sz="4800" spc="-70" dirty="0"/>
              <a:t> you do, do </a:t>
            </a:r>
            <a:r>
              <a:rPr lang="en-US" sz="4800" b="1" spc="-70" dirty="0"/>
              <a:t>all</a:t>
            </a:r>
            <a:r>
              <a:rPr lang="en-US" sz="4800" spc="-70" dirty="0"/>
              <a:t> to the glory of God. </a:t>
            </a:r>
          </a:p>
          <a:p>
            <a:pPr marL="0" indent="0">
              <a:buNone/>
            </a:pPr>
            <a:r>
              <a:rPr lang="en-US" sz="4800" dirty="0">
                <a:sym typeface="Wingdings" panose="05000000000000000000" pitchFamily="2" charset="2"/>
              </a:rPr>
              <a:t>     </a:t>
            </a:r>
            <a:r>
              <a:rPr lang="en-US" sz="4800" dirty="0"/>
              <a:t> </a:t>
            </a:r>
            <a:r>
              <a:rPr lang="en-US" sz="4800" i="1" dirty="0"/>
              <a:t>Even little things can reflect God’s 	character to anyone watching</a:t>
            </a:r>
            <a:r>
              <a:rPr lang="en-US" sz="4800" dirty="0"/>
              <a:t>. 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6686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D40E0-4923-4536-A8CF-5726CDCBF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10547"/>
            <a:ext cx="10934700" cy="60835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/>
              <a:t>Biblical support for </a:t>
            </a:r>
            <a:r>
              <a:rPr lang="en-US" sz="4800" b="1" dirty="0"/>
              <a:t>godly enjoyment </a:t>
            </a:r>
            <a:r>
              <a:rPr lang="en-US" sz="4800" dirty="0"/>
              <a:t>has played a role in the development of sports, literature, art, music and more among Judeo-Christian cultures.</a:t>
            </a:r>
          </a:p>
          <a:p>
            <a:pPr marL="0" indent="0">
              <a:buNone/>
            </a:pPr>
            <a:r>
              <a:rPr lang="en-US" sz="4800" dirty="0"/>
              <a:t>So the next time opportunity presents itself to enjoy a </a:t>
            </a:r>
            <a:r>
              <a:rPr lang="en-US" sz="4800" b="1" dirty="0"/>
              <a:t>wholesome form of entertainment</a:t>
            </a:r>
            <a:r>
              <a:rPr lang="en-US" sz="4800" dirty="0"/>
              <a:t>, think about this heritage and thank God for His </a:t>
            </a:r>
            <a:r>
              <a:rPr lang="en-US" sz="4800" b="1" dirty="0"/>
              <a:t>good</a:t>
            </a:r>
            <a:r>
              <a:rPr lang="en-US" sz="4800" dirty="0"/>
              <a:t> </a:t>
            </a:r>
            <a:r>
              <a:rPr lang="en-US" sz="4800" b="1" dirty="0"/>
              <a:t>gifts!</a:t>
            </a:r>
            <a:endParaRPr lang="en-US" sz="4800" dirty="0"/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1741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D40E0-4923-4536-A8CF-5726CDCBF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10547"/>
            <a:ext cx="10972800" cy="60835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Biblical Cautions</a:t>
            </a:r>
            <a:endParaRPr lang="en-US" sz="4800" dirty="0"/>
          </a:p>
          <a:p>
            <a:pPr marL="0" indent="0">
              <a:buNone/>
            </a:pPr>
            <a:r>
              <a:rPr lang="en-US" sz="4800" dirty="0"/>
              <a:t>Several words that we associate with </a:t>
            </a:r>
            <a:r>
              <a:rPr lang="en-US" sz="4800" b="1" spc="-150" dirty="0"/>
              <a:t>entertainment</a:t>
            </a:r>
            <a:r>
              <a:rPr lang="en-US" sz="4800" dirty="0"/>
              <a:t> are </a:t>
            </a:r>
            <a:r>
              <a:rPr lang="en-US" sz="4800" b="1" dirty="0"/>
              <a:t>NOT</a:t>
            </a:r>
            <a:r>
              <a:rPr lang="en-US" sz="4800" dirty="0"/>
              <a:t> found in the Bible</a:t>
            </a:r>
          </a:p>
          <a:p>
            <a:pPr marL="0" indent="0">
              <a:buNone/>
            </a:pPr>
            <a:r>
              <a:rPr lang="en-US" sz="4800" dirty="0"/>
              <a:t>	(</a:t>
            </a:r>
            <a:r>
              <a:rPr lang="en-US" sz="4800" i="1" dirty="0"/>
              <a:t>fun, games, play, vacation, sports</a:t>
            </a:r>
            <a:r>
              <a:rPr lang="en-US" sz="4800" dirty="0"/>
              <a:t>).  </a:t>
            </a:r>
          </a:p>
          <a:p>
            <a:pPr marL="0" indent="0">
              <a:buNone/>
            </a:pPr>
            <a:r>
              <a:rPr lang="en-US" sz="4800" dirty="0"/>
              <a:t>In fact, words considered the </a:t>
            </a:r>
            <a:r>
              <a:rPr lang="en-US" sz="4800" b="1" dirty="0"/>
              <a:t>opposite</a:t>
            </a:r>
            <a:r>
              <a:rPr lang="en-US" sz="4800" dirty="0"/>
              <a:t> of these words </a:t>
            </a:r>
            <a:r>
              <a:rPr lang="en-US" sz="4800" b="1" dirty="0"/>
              <a:t>ARE</a:t>
            </a:r>
            <a:r>
              <a:rPr lang="en-US" sz="4800" dirty="0"/>
              <a:t> found in God’s Word</a:t>
            </a:r>
          </a:p>
          <a:p>
            <a:pPr marL="0" indent="0">
              <a:buNone/>
            </a:pPr>
            <a:r>
              <a:rPr lang="en-US" sz="4800" dirty="0"/>
              <a:t>	(</a:t>
            </a:r>
            <a:r>
              <a:rPr lang="en-US" sz="4800" i="1" dirty="0"/>
              <a:t>sober, work, mourn, weep</a:t>
            </a:r>
            <a:r>
              <a:rPr lang="en-US" sz="4800" dirty="0"/>
              <a:t>).</a:t>
            </a:r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4695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D40E0-4923-4536-A8CF-5726CDCBF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10547"/>
            <a:ext cx="10953750" cy="60835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Biblical Cautions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4800" b="1" dirty="0">
                <a:solidFill>
                  <a:srgbClr val="FF0000"/>
                </a:solidFill>
              </a:rPr>
              <a:t>Gal 5:13  </a:t>
            </a:r>
            <a:r>
              <a:rPr lang="en-US" sz="4800" dirty="0"/>
              <a:t>You have been called to </a:t>
            </a:r>
            <a:r>
              <a:rPr lang="en-US" sz="4800" b="1" dirty="0"/>
              <a:t>liberty</a:t>
            </a:r>
            <a:r>
              <a:rPr lang="en-US" sz="4800" dirty="0"/>
              <a:t>; but do not use liberty as an </a:t>
            </a:r>
            <a:r>
              <a:rPr lang="en-US" sz="4800" b="1" dirty="0"/>
              <a:t>opportunity for the flesh</a:t>
            </a:r>
            <a:r>
              <a:rPr lang="en-US" sz="4800" dirty="0"/>
              <a:t>, but through love </a:t>
            </a:r>
            <a:r>
              <a:rPr lang="en-US" sz="4800" b="1" dirty="0"/>
              <a:t>serve</a:t>
            </a:r>
            <a:r>
              <a:rPr lang="en-US" sz="4800" dirty="0"/>
              <a:t> one another. 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4800" b="1" dirty="0">
                <a:solidFill>
                  <a:srgbClr val="FF0000"/>
                </a:solidFill>
              </a:rPr>
              <a:t>I Pet 2:16  </a:t>
            </a:r>
            <a:r>
              <a:rPr lang="en-US" sz="4800" dirty="0"/>
              <a:t>Live as free, but do not use liberty as an </a:t>
            </a:r>
            <a:r>
              <a:rPr lang="en-US" sz="4800" b="1" dirty="0"/>
              <a:t>excuse for vice</a:t>
            </a:r>
            <a:r>
              <a:rPr lang="en-US" sz="4800" dirty="0"/>
              <a:t>, but as </a:t>
            </a:r>
            <a:r>
              <a:rPr lang="en-US" sz="4800" b="1" dirty="0"/>
              <a:t>servants</a:t>
            </a:r>
            <a:r>
              <a:rPr lang="en-US" sz="4800" dirty="0"/>
              <a:t> of God.</a:t>
            </a:r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3015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EC3F586-BA35-47EE-B602-42D160510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35902"/>
            <a:ext cx="10982325" cy="6195527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rgbClr val="FF0000"/>
                </a:solidFill>
              </a:rPr>
              <a:t>Luke 16:13</a:t>
            </a:r>
            <a:r>
              <a:rPr lang="en-US" sz="4800" dirty="0">
                <a:solidFill>
                  <a:srgbClr val="FF0000"/>
                </a:solidFill>
              </a:rPr>
              <a:t>  </a:t>
            </a:r>
            <a:r>
              <a:rPr lang="en-US" sz="4800" dirty="0"/>
              <a:t>No servant can serve two masters; for either he will hate the one and love the other, or else he will be loyal to the one and despise the other. You cannot serve </a:t>
            </a:r>
            <a:r>
              <a:rPr lang="en-US" sz="4800" b="1" dirty="0"/>
              <a:t>God and </a:t>
            </a:r>
            <a:r>
              <a:rPr lang="en-US" sz="4800" dirty="0"/>
              <a:t>_________.</a:t>
            </a:r>
          </a:p>
        </p:txBody>
      </p:sp>
      <p:sp>
        <p:nvSpPr>
          <p:cNvPr id="4" name="AutoShape 2" descr="Image result for american idol">
            <a:extLst>
              <a:ext uri="{FF2B5EF4-FFF2-40B4-BE49-F238E27FC236}">
                <a16:creationId xmlns:a16="http://schemas.microsoft.com/office/drawing/2014/main" id="{61CC26F7-908E-4025-ADD5-9E04FF2654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48214" y="2543175"/>
            <a:ext cx="26955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70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D40E0-4923-4536-A8CF-5726CDCBF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410547"/>
            <a:ext cx="10972799" cy="60835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Steps toward IDOLATRY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</a:rPr>
              <a:t>Psalm 106 </a:t>
            </a:r>
          </a:p>
          <a:p>
            <a:pPr marL="0" indent="0">
              <a:buNone/>
            </a:pPr>
            <a:r>
              <a:rPr lang="en-US" sz="4800" b="1" dirty="0"/>
              <a:t>1 – Unredeemed cultural connections.  </a:t>
            </a:r>
          </a:p>
          <a:p>
            <a:pPr marL="0" indent="0" algn="ctr">
              <a:buNone/>
            </a:pPr>
            <a:r>
              <a:rPr lang="en-US" sz="4800" i="1" dirty="0"/>
              <a:t>Taking cues from my surroundings </a:t>
            </a:r>
          </a:p>
          <a:p>
            <a:pPr marL="0" indent="0">
              <a:buNone/>
            </a:pPr>
            <a:r>
              <a:rPr lang="x-none" sz="4800" b="1" dirty="0">
                <a:solidFill>
                  <a:srgbClr val="FF0000"/>
                </a:solidFill>
              </a:rPr>
              <a:t>Ps 106:35  </a:t>
            </a:r>
            <a:r>
              <a:rPr lang="en-US" sz="4800" dirty="0"/>
              <a:t>T</a:t>
            </a:r>
            <a:r>
              <a:rPr lang="x-none" sz="4800" dirty="0"/>
              <a:t>hey </a:t>
            </a:r>
            <a:r>
              <a:rPr lang="x-none" sz="4800" b="1" dirty="0"/>
              <a:t>mingled</a:t>
            </a:r>
            <a:r>
              <a:rPr lang="x-none" sz="4800" dirty="0"/>
              <a:t> with the </a:t>
            </a:r>
            <a:r>
              <a:rPr lang="x-none" sz="4800" b="1" dirty="0"/>
              <a:t>Gentiles</a:t>
            </a:r>
            <a:r>
              <a:rPr lang="x-none" sz="4800" dirty="0"/>
              <a:t> </a:t>
            </a:r>
            <a:r>
              <a:rPr lang="en-US" sz="4800" dirty="0"/>
              <a:t>a</a:t>
            </a:r>
            <a:r>
              <a:rPr lang="x-none" sz="4800" dirty="0"/>
              <a:t>nd </a:t>
            </a:r>
            <a:r>
              <a:rPr lang="x-none" sz="4800" b="1" dirty="0"/>
              <a:t>learned</a:t>
            </a:r>
            <a:r>
              <a:rPr lang="x-none" sz="4800" dirty="0"/>
              <a:t> their works;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9857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D40E0-4923-4536-A8CF-5726CDCBF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10547"/>
            <a:ext cx="10953750" cy="60835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Entertainment Cautions</a:t>
            </a:r>
          </a:p>
          <a:p>
            <a:pPr marL="466725" indent="-466725"/>
            <a:r>
              <a:rPr lang="en-US" sz="4800" dirty="0"/>
              <a:t>TV, Movies, Internet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FF0000"/>
                </a:solidFill>
              </a:rPr>
              <a:t>Ps 101:3 </a:t>
            </a:r>
            <a:r>
              <a:rPr lang="en-US" sz="4800" dirty="0"/>
              <a:t>I will </a:t>
            </a:r>
            <a:r>
              <a:rPr lang="en-US" sz="4800" b="1" dirty="0"/>
              <a:t>set</a:t>
            </a:r>
            <a:r>
              <a:rPr lang="en-US" sz="4800" dirty="0"/>
              <a:t> nothing wicked before my eyes.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FF0000"/>
                </a:solidFill>
              </a:rPr>
              <a:t>Rom 1:32 </a:t>
            </a:r>
            <a:r>
              <a:rPr lang="en-US" sz="4800" dirty="0"/>
              <a:t>Take </a:t>
            </a:r>
            <a:r>
              <a:rPr lang="en-US" sz="4800" b="1" dirty="0"/>
              <a:t>pleasure</a:t>
            </a:r>
            <a:r>
              <a:rPr lang="en-US" sz="4800" dirty="0"/>
              <a:t> in those who commit things worthy of (</a:t>
            </a:r>
            <a:r>
              <a:rPr lang="en-US" sz="4800" i="1" dirty="0"/>
              <a:t>God’s judgement</a:t>
            </a:r>
            <a:r>
              <a:rPr lang="en-US" sz="4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828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D40E0-4923-4536-A8CF-5726CDCBF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10547"/>
            <a:ext cx="10963275" cy="60835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Entertainment Cautions</a:t>
            </a:r>
          </a:p>
          <a:p>
            <a:pPr marL="0" indent="0">
              <a:buNone/>
            </a:pPr>
            <a:r>
              <a:rPr lang="en-US" sz="3200" dirty="0"/>
              <a:t>TV, Movies, Internet </a:t>
            </a:r>
          </a:p>
          <a:p>
            <a:pPr marL="466725" indent="-466725"/>
            <a:r>
              <a:rPr lang="en-US" sz="4800" b="1" dirty="0"/>
              <a:t>Sports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FF0000"/>
                </a:solidFill>
              </a:rPr>
              <a:t>1Tim 4:7,8  </a:t>
            </a:r>
            <a:r>
              <a:rPr lang="en-US" sz="4800" dirty="0"/>
              <a:t>Exercise yourself </a:t>
            </a:r>
            <a:r>
              <a:rPr lang="en-US" sz="4800" b="1" dirty="0"/>
              <a:t>toward godliness</a:t>
            </a:r>
            <a:r>
              <a:rPr lang="en-US" sz="4800" dirty="0"/>
              <a:t>. For bodily exercise profits </a:t>
            </a:r>
            <a:r>
              <a:rPr lang="en-US" sz="4800" b="1" dirty="0"/>
              <a:t>a little</a:t>
            </a:r>
            <a:r>
              <a:rPr lang="en-US" sz="4800" dirty="0"/>
              <a:t>, but godliness is profitable for all things, having promise of the life that </a:t>
            </a:r>
            <a:r>
              <a:rPr lang="en-US" sz="4800" b="1" dirty="0"/>
              <a:t>now</a:t>
            </a:r>
            <a:r>
              <a:rPr lang="en-US" sz="4800" dirty="0"/>
              <a:t> is and of that which is </a:t>
            </a:r>
            <a:r>
              <a:rPr lang="en-US" sz="4800" b="1" dirty="0"/>
              <a:t>to come</a:t>
            </a:r>
            <a:r>
              <a:rPr lang="en-US" sz="4800" dirty="0"/>
              <a:t>.</a:t>
            </a:r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3701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EC3F586-BA35-47EE-B602-42D160510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0532" y="335902"/>
            <a:ext cx="8248261" cy="6195527"/>
          </a:xfrm>
        </p:spPr>
        <p:txBody>
          <a:bodyPr>
            <a:normAutofit/>
          </a:bodyPr>
          <a:lstStyle/>
          <a:p>
            <a:r>
              <a:rPr lang="en-US" sz="5400" b="1" dirty="0"/>
              <a:t>IDOLS</a:t>
            </a:r>
          </a:p>
          <a:p>
            <a:endParaRPr lang="en-US" sz="5400" dirty="0"/>
          </a:p>
        </p:txBody>
      </p:sp>
      <p:sp>
        <p:nvSpPr>
          <p:cNvPr id="4" name="AutoShape 2" descr="Image result for american idol">
            <a:extLst>
              <a:ext uri="{FF2B5EF4-FFF2-40B4-BE49-F238E27FC236}">
                <a16:creationId xmlns:a16="http://schemas.microsoft.com/office/drawing/2014/main" id="{61CC26F7-908E-4025-ADD5-9E04FF2654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48214" y="2543175"/>
            <a:ext cx="26955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5D10E6-DE88-49E2-B78D-AD51ABA82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23" y="1171075"/>
            <a:ext cx="7224823" cy="536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9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D40E0-4923-4536-A8CF-5726CDCBF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410547"/>
            <a:ext cx="10953749" cy="60835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Entertainment Cautions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4000" dirty="0"/>
              <a:t>TV, Movies, Internet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4000" dirty="0"/>
              <a:t>Sports</a:t>
            </a:r>
          </a:p>
          <a:p>
            <a:pPr marL="466725" indent="-466725">
              <a:spcBef>
                <a:spcPts val="600"/>
              </a:spcBef>
            </a:pPr>
            <a:r>
              <a:rPr lang="en-US" sz="4800" b="1" dirty="0"/>
              <a:t>Church Worship and Culture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4800" b="1" dirty="0"/>
              <a:t>me &amp; us </a:t>
            </a:r>
            <a:r>
              <a:rPr lang="en-US" sz="4800" dirty="0"/>
              <a:t>focused </a:t>
            </a:r>
            <a:r>
              <a:rPr lang="en-US" sz="4800" i="1" dirty="0"/>
              <a:t>rather than </a:t>
            </a:r>
            <a:r>
              <a:rPr lang="en-US" sz="4800" dirty="0"/>
              <a:t>God &amp; others;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4800" b="1" dirty="0"/>
              <a:t>casual &amp; common </a:t>
            </a:r>
            <a:r>
              <a:rPr lang="en-US" sz="4800" i="1" dirty="0"/>
              <a:t>rather than </a:t>
            </a:r>
            <a:r>
              <a:rPr lang="en-US" sz="4800" dirty="0"/>
              <a:t>holy;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4800" b="1" dirty="0"/>
              <a:t>comfortable</a:t>
            </a:r>
            <a:r>
              <a:rPr lang="en-US" sz="4800" dirty="0"/>
              <a:t> </a:t>
            </a:r>
            <a:r>
              <a:rPr lang="en-US" sz="4800" i="1" dirty="0"/>
              <a:t>rather than </a:t>
            </a:r>
            <a:r>
              <a:rPr lang="en-US" sz="4800" dirty="0"/>
              <a:t>self-denying;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4800" b="1" dirty="0"/>
              <a:t>fun</a:t>
            </a:r>
            <a:r>
              <a:rPr lang="en-US" sz="4800" dirty="0"/>
              <a:t> </a:t>
            </a:r>
            <a:r>
              <a:rPr lang="en-US" sz="4800" i="1" dirty="0"/>
              <a:t>rather than </a:t>
            </a:r>
            <a:r>
              <a:rPr lang="en-US" sz="4800" dirty="0"/>
              <a:t>serving &amp; cross-bearing. </a:t>
            </a:r>
          </a:p>
        </p:txBody>
      </p:sp>
    </p:spTree>
    <p:extLst>
      <p:ext uri="{BB962C8B-B14F-4D97-AF65-F5344CB8AC3E}">
        <p14:creationId xmlns:p14="http://schemas.microsoft.com/office/powerpoint/2010/main" val="266534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D40E0-4923-4536-A8CF-5726CDCBF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10547"/>
            <a:ext cx="10953750" cy="60835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Entertainment Cautions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/>
              <a:t>TV, Movies, Internet  ~  Sports  ~  Church Culture</a:t>
            </a:r>
          </a:p>
          <a:p>
            <a:pPr marL="0" indent="0">
              <a:buNone/>
            </a:pPr>
            <a:r>
              <a:rPr lang="en-US" sz="4800" b="1" dirty="0"/>
              <a:t>The Lord’s Day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4800" b="1" dirty="0">
                <a:solidFill>
                  <a:srgbClr val="FF0000"/>
                </a:solidFill>
              </a:rPr>
              <a:t>Isa 58:13</a:t>
            </a:r>
            <a:r>
              <a:rPr lang="en-US" sz="4800" dirty="0">
                <a:solidFill>
                  <a:srgbClr val="FF0000"/>
                </a:solidFill>
              </a:rPr>
              <a:t>  </a:t>
            </a:r>
            <a:r>
              <a:rPr lang="en-US" sz="4800" dirty="0"/>
              <a:t>If you turn away your foot from the </a:t>
            </a:r>
            <a:r>
              <a:rPr lang="en-US" sz="4800" b="1" dirty="0"/>
              <a:t>Sabbath</a:t>
            </a:r>
            <a:r>
              <a:rPr lang="en-US" sz="4800" dirty="0"/>
              <a:t>, </a:t>
            </a:r>
            <a:r>
              <a:rPr lang="en-US" sz="4800" i="1" dirty="0"/>
              <a:t>from</a:t>
            </a:r>
            <a:r>
              <a:rPr lang="en-US" sz="4800" dirty="0"/>
              <a:t> doing </a:t>
            </a:r>
            <a:r>
              <a:rPr lang="en-US" sz="4800" b="1" dirty="0"/>
              <a:t>your pleasure </a:t>
            </a:r>
            <a:r>
              <a:rPr lang="en-US" sz="4800" dirty="0"/>
              <a:t>on </a:t>
            </a:r>
            <a:r>
              <a:rPr lang="en-US" sz="4800" spc="-50" dirty="0"/>
              <a:t>My </a:t>
            </a:r>
            <a:r>
              <a:rPr lang="en-US" sz="4800" b="1" spc="-50" dirty="0"/>
              <a:t>holy day</a:t>
            </a:r>
            <a:r>
              <a:rPr lang="en-US" sz="4800" spc="-50" dirty="0"/>
              <a:t>, and call the Sabbath a delight</a:t>
            </a:r>
            <a:r>
              <a:rPr lang="en-US" sz="4800" dirty="0"/>
              <a:t>, the </a:t>
            </a:r>
            <a:r>
              <a:rPr lang="en-US" sz="4800" b="1" dirty="0"/>
              <a:t>holy </a:t>
            </a:r>
            <a:r>
              <a:rPr lang="en-US" sz="4800" b="1" i="1" dirty="0"/>
              <a:t>day</a:t>
            </a:r>
            <a:r>
              <a:rPr lang="en-US" sz="4800" b="1" dirty="0"/>
              <a:t> of the LORD </a:t>
            </a:r>
            <a:r>
              <a:rPr lang="en-US" sz="4800" dirty="0"/>
              <a:t>honorable, and shall honor Him, not doing </a:t>
            </a:r>
            <a:r>
              <a:rPr lang="en-US" sz="4800" b="1" dirty="0"/>
              <a:t>your own ways</a:t>
            </a:r>
            <a:r>
              <a:rPr lang="en-US" sz="4800" dirty="0"/>
              <a:t>, or finding </a:t>
            </a:r>
            <a:r>
              <a:rPr lang="en-US" sz="4800" b="1" dirty="0"/>
              <a:t>your own pleasure</a:t>
            </a:r>
            <a:r>
              <a:rPr lang="en-US" sz="4800" dirty="0"/>
              <a:t>, or speaking </a:t>
            </a:r>
            <a:r>
              <a:rPr lang="en-US" sz="4800" b="1" i="1" dirty="0"/>
              <a:t>your own</a:t>
            </a:r>
            <a:r>
              <a:rPr lang="en-US" sz="4800" b="1" dirty="0"/>
              <a:t> words</a:t>
            </a:r>
            <a:r>
              <a:rPr lang="en-US" sz="4800" dirty="0"/>
              <a:t>,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12036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D40E0-4923-4536-A8CF-5726CDCBF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410547"/>
            <a:ext cx="10972799" cy="60835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FF0000"/>
                </a:solidFill>
              </a:rPr>
              <a:t>Isa 58:14  </a:t>
            </a:r>
            <a:r>
              <a:rPr lang="en-US" sz="4800" b="1" dirty="0"/>
              <a:t>Then</a:t>
            </a:r>
            <a:r>
              <a:rPr lang="en-US" sz="4800" dirty="0"/>
              <a:t> you will </a:t>
            </a:r>
            <a:r>
              <a:rPr lang="en-US" sz="4800" b="1" dirty="0"/>
              <a:t>delight</a:t>
            </a:r>
            <a:r>
              <a:rPr lang="en-US" sz="4800" dirty="0"/>
              <a:t> yourself in the LORD; And I will cause you to </a:t>
            </a:r>
            <a:r>
              <a:rPr lang="en-US" sz="4800" b="1" dirty="0"/>
              <a:t>ride on the high hills</a:t>
            </a:r>
            <a:r>
              <a:rPr lang="en-US" sz="4800" dirty="0"/>
              <a:t> of the earth, and </a:t>
            </a:r>
            <a:r>
              <a:rPr lang="en-US" sz="4800" b="1" dirty="0"/>
              <a:t>feed</a:t>
            </a:r>
            <a:r>
              <a:rPr lang="en-US" sz="4800" dirty="0"/>
              <a:t> you with the heritage of Jacob your father. The mouth of the LORD has spoken." </a:t>
            </a:r>
          </a:p>
        </p:txBody>
      </p:sp>
    </p:spTree>
    <p:extLst>
      <p:ext uri="{BB962C8B-B14F-4D97-AF65-F5344CB8AC3E}">
        <p14:creationId xmlns:p14="http://schemas.microsoft.com/office/powerpoint/2010/main" val="1779475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D40E0-4923-4536-A8CF-5726CDCBF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10547"/>
            <a:ext cx="10953750" cy="60835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Steps toward IDOLATRY</a:t>
            </a:r>
          </a:p>
          <a:p>
            <a:pPr marL="0" indent="0">
              <a:buNone/>
            </a:pPr>
            <a:r>
              <a:rPr lang="en-US" sz="3200" b="1" dirty="0"/>
              <a:t>1 – Unredeemed cultural connections.  </a:t>
            </a:r>
          </a:p>
          <a:p>
            <a:pPr marL="0" indent="0">
              <a:buNone/>
            </a:pPr>
            <a:r>
              <a:rPr lang="en-US" sz="4800" b="1" dirty="0"/>
              <a:t>2 </a:t>
            </a:r>
            <a:r>
              <a:rPr lang="en-US" sz="4800" dirty="0"/>
              <a:t>– No longer in charge, or free to leave.</a:t>
            </a:r>
          </a:p>
          <a:p>
            <a:pPr marL="0" indent="0">
              <a:buNone/>
            </a:pPr>
            <a:r>
              <a:rPr lang="x-none" sz="4800" b="1" dirty="0">
                <a:solidFill>
                  <a:srgbClr val="FF0000"/>
                </a:solidFill>
              </a:rPr>
              <a:t>Ps 106:36  </a:t>
            </a:r>
            <a:r>
              <a:rPr lang="x-none" sz="4800" dirty="0"/>
              <a:t>They </a:t>
            </a:r>
            <a:r>
              <a:rPr lang="x-none" sz="4800" b="1" dirty="0"/>
              <a:t>served</a:t>
            </a:r>
            <a:r>
              <a:rPr lang="x-none" sz="4800" dirty="0"/>
              <a:t> their </a:t>
            </a:r>
            <a:r>
              <a:rPr lang="x-none" sz="4800" b="1" spc="-50" dirty="0"/>
              <a:t>idols</a:t>
            </a:r>
            <a:r>
              <a:rPr lang="x-none" sz="4800" spc="-50" dirty="0"/>
              <a:t>, </a:t>
            </a:r>
            <a:r>
              <a:rPr lang="en-US" sz="4800" spc="-50" dirty="0"/>
              <a:t>w</a:t>
            </a:r>
            <a:r>
              <a:rPr lang="x-none" sz="4800" spc="-50" dirty="0"/>
              <a:t>hich became a </a:t>
            </a:r>
            <a:r>
              <a:rPr lang="x-none" sz="4800" b="1" spc="-50" dirty="0"/>
              <a:t>snare</a:t>
            </a:r>
            <a:r>
              <a:rPr lang="en-US" sz="4800" b="1" spc="-50" dirty="0"/>
              <a:t> to them</a:t>
            </a:r>
            <a:r>
              <a:rPr lang="x-none" sz="4800" spc="-50" dirty="0"/>
              <a:t>. </a:t>
            </a:r>
            <a:endParaRPr lang="en-US" sz="4800" spc="-50" dirty="0"/>
          </a:p>
          <a:p>
            <a:pPr marL="0" indent="0">
              <a:buNone/>
            </a:pPr>
            <a:r>
              <a:rPr lang="en-US" sz="4800" b="1" dirty="0">
                <a:solidFill>
                  <a:srgbClr val="FF0000"/>
                </a:solidFill>
              </a:rPr>
              <a:t>1Cor 6:12  </a:t>
            </a:r>
            <a:r>
              <a:rPr lang="en-US" sz="4800" dirty="0"/>
              <a:t>“All things are </a:t>
            </a:r>
            <a:r>
              <a:rPr lang="en-US" sz="4800" b="1" dirty="0"/>
              <a:t>lawful</a:t>
            </a:r>
            <a:r>
              <a:rPr lang="en-US" sz="4800" dirty="0"/>
              <a:t> for me”, but all things are not </a:t>
            </a:r>
            <a:r>
              <a:rPr lang="en-US" sz="4800" b="1" dirty="0"/>
              <a:t>helpful</a:t>
            </a:r>
            <a:r>
              <a:rPr lang="en-US" sz="4800" dirty="0"/>
              <a:t>. “All things are lawful for me”, but I will not be brought </a:t>
            </a:r>
            <a:r>
              <a:rPr lang="en-US" sz="4800" b="1" dirty="0"/>
              <a:t>under the power</a:t>
            </a:r>
            <a:r>
              <a:rPr lang="en-US" sz="4800" dirty="0"/>
              <a:t> of any.</a:t>
            </a:r>
            <a:endParaRPr lang="en-US" sz="4800" spc="-50" dirty="0"/>
          </a:p>
          <a:p>
            <a:pPr marL="0" indent="0">
              <a:buNone/>
            </a:pPr>
            <a:endParaRPr lang="en-US" sz="4800" spc="-50" dirty="0"/>
          </a:p>
          <a:p>
            <a:pPr marL="0" indent="0">
              <a:buNone/>
            </a:pPr>
            <a:endParaRPr lang="en-US" sz="4800" spc="-50" dirty="0"/>
          </a:p>
        </p:txBody>
      </p:sp>
    </p:spTree>
    <p:extLst>
      <p:ext uri="{BB962C8B-B14F-4D97-AF65-F5344CB8AC3E}">
        <p14:creationId xmlns:p14="http://schemas.microsoft.com/office/powerpoint/2010/main" val="424293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D40E0-4923-4536-A8CF-5726CDCBF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10547"/>
            <a:ext cx="10982325" cy="60835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Steps toward IDOLATRY</a:t>
            </a:r>
          </a:p>
          <a:p>
            <a:pPr marL="0" indent="0">
              <a:buNone/>
            </a:pPr>
            <a:r>
              <a:rPr lang="en-US" sz="4800" b="1" dirty="0"/>
              <a:t>3 </a:t>
            </a:r>
            <a:r>
              <a:rPr lang="en-US" sz="4800" dirty="0"/>
              <a:t>– Willingness to sacrifice (</a:t>
            </a:r>
            <a:r>
              <a:rPr lang="en-US" sz="4800" i="1" dirty="0"/>
              <a:t>or</a:t>
            </a:r>
            <a:r>
              <a:rPr lang="en-US" sz="4800" dirty="0"/>
              <a:t> </a:t>
            </a:r>
            <a:r>
              <a:rPr lang="en-US" sz="4800" i="1" dirty="0"/>
              <a:t>even kill</a:t>
            </a:r>
            <a:r>
              <a:rPr lang="en-US" sz="4800" dirty="0"/>
              <a:t>) 	important, dependent relationships.</a:t>
            </a:r>
          </a:p>
          <a:p>
            <a:pPr marL="0" indent="0">
              <a:buNone/>
            </a:pPr>
            <a:r>
              <a:rPr lang="x-none" sz="4800" b="1" dirty="0">
                <a:solidFill>
                  <a:srgbClr val="FF0000"/>
                </a:solidFill>
              </a:rPr>
              <a:t>Ps 106:37  </a:t>
            </a:r>
            <a:r>
              <a:rPr lang="x-none" sz="4800" dirty="0"/>
              <a:t>They even </a:t>
            </a:r>
            <a:r>
              <a:rPr lang="x-none" sz="4800" b="1" dirty="0"/>
              <a:t>sacrificed</a:t>
            </a:r>
            <a:r>
              <a:rPr lang="x-none" sz="4800" dirty="0"/>
              <a:t> their sons </a:t>
            </a:r>
            <a:r>
              <a:rPr lang="en-US" sz="4800" dirty="0"/>
              <a:t>a</a:t>
            </a:r>
            <a:r>
              <a:rPr lang="x-none" sz="4800" dirty="0"/>
              <a:t>nd their daughters to demons, </a:t>
            </a:r>
            <a:endParaRPr lang="en-US" sz="4800" dirty="0"/>
          </a:p>
          <a:p>
            <a:pPr marL="0" indent="0">
              <a:buNone/>
            </a:pPr>
            <a:r>
              <a:rPr lang="x-none" sz="4800" b="1" dirty="0">
                <a:solidFill>
                  <a:srgbClr val="FF0000"/>
                </a:solidFill>
              </a:rPr>
              <a:t>38  </a:t>
            </a:r>
            <a:r>
              <a:rPr lang="x-none" sz="4800" dirty="0"/>
              <a:t>And </a:t>
            </a:r>
            <a:r>
              <a:rPr lang="x-none" sz="4800" b="1" dirty="0"/>
              <a:t>shed innocent blood</a:t>
            </a:r>
            <a:r>
              <a:rPr lang="x-none" sz="4800" dirty="0"/>
              <a:t>, </a:t>
            </a:r>
            <a:r>
              <a:rPr lang="en-US" sz="4800" dirty="0"/>
              <a:t>t</a:t>
            </a:r>
            <a:r>
              <a:rPr lang="x-none" sz="4800" dirty="0"/>
              <a:t>he blood of their sons and daughters, </a:t>
            </a:r>
            <a:r>
              <a:rPr lang="en-US" sz="4800" dirty="0"/>
              <a:t>w</a:t>
            </a:r>
            <a:r>
              <a:rPr lang="x-none" sz="4800" dirty="0"/>
              <a:t>hom they sacrificed to the </a:t>
            </a:r>
            <a:r>
              <a:rPr lang="x-none" sz="4800" b="1" dirty="0"/>
              <a:t>idols</a:t>
            </a:r>
            <a:r>
              <a:rPr lang="x-none" sz="4800" dirty="0"/>
              <a:t> of Canaan.</a:t>
            </a:r>
            <a:endParaRPr lang="en-US" sz="4800" dirty="0"/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7984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D40E0-4923-4536-A8CF-5726CDCBF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410547"/>
            <a:ext cx="10953749" cy="60835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Steps toward IDOLATRY</a:t>
            </a:r>
          </a:p>
          <a:p>
            <a:pPr marL="0" indent="0">
              <a:buNone/>
            </a:pPr>
            <a:r>
              <a:rPr lang="en-US" sz="4800" b="1" dirty="0"/>
              <a:t>4 </a:t>
            </a:r>
            <a:r>
              <a:rPr lang="en-US" sz="4800" dirty="0"/>
              <a:t>– Left feeling dirty, cheap, and used.</a:t>
            </a:r>
          </a:p>
          <a:p>
            <a:pPr marL="0" indent="0">
              <a:buNone/>
            </a:pPr>
            <a:r>
              <a:rPr lang="x-none" sz="4800" b="1" dirty="0">
                <a:solidFill>
                  <a:srgbClr val="FF0000"/>
                </a:solidFill>
              </a:rPr>
              <a:t>Ps 106:39  </a:t>
            </a:r>
            <a:r>
              <a:rPr lang="x-none" sz="4800" dirty="0"/>
              <a:t>Thus they were </a:t>
            </a:r>
            <a:r>
              <a:rPr lang="x-none" sz="4800" b="1" dirty="0"/>
              <a:t>defiled</a:t>
            </a:r>
            <a:r>
              <a:rPr lang="x-none" sz="4800" dirty="0"/>
              <a:t> by their own works, </a:t>
            </a:r>
            <a:r>
              <a:rPr lang="en-US" sz="4800" dirty="0"/>
              <a:t>a</a:t>
            </a:r>
            <a:r>
              <a:rPr lang="x-none" sz="4800" dirty="0"/>
              <a:t>nd played the </a:t>
            </a:r>
            <a:r>
              <a:rPr lang="x-none" sz="4800" b="1" dirty="0"/>
              <a:t>harlot</a:t>
            </a:r>
            <a:r>
              <a:rPr lang="x-none" sz="4800" dirty="0"/>
              <a:t> by their own deeds.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7406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D40E0-4923-4536-A8CF-5726CDCBF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10547"/>
            <a:ext cx="10982325" cy="60835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/>
              <a:t>5 </a:t>
            </a:r>
            <a:r>
              <a:rPr lang="en-US" sz="4800" dirty="0"/>
              <a:t>– Spiritual growth &amp; well-being effected.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spcBef>
                <a:spcPts val="0"/>
              </a:spcBef>
              <a:buNone/>
            </a:pPr>
            <a:r>
              <a:rPr lang="x-none" sz="4800" b="1" dirty="0">
                <a:solidFill>
                  <a:srgbClr val="FF0000"/>
                </a:solidFill>
              </a:rPr>
              <a:t>Ps 106:40  </a:t>
            </a:r>
            <a:r>
              <a:rPr lang="x-none" sz="4800" dirty="0"/>
              <a:t>Therefore the wrath of the LORD was kindled </a:t>
            </a:r>
            <a:r>
              <a:rPr lang="x-none" sz="4800" b="1" dirty="0"/>
              <a:t>against</a:t>
            </a:r>
            <a:r>
              <a:rPr lang="x-none" sz="4800" dirty="0"/>
              <a:t> His people, </a:t>
            </a:r>
            <a:endParaRPr lang="en-US" sz="4800" dirty="0"/>
          </a:p>
          <a:p>
            <a:pPr marL="0" indent="0">
              <a:spcBef>
                <a:spcPts val="0"/>
              </a:spcBef>
              <a:buNone/>
            </a:pPr>
            <a:r>
              <a:rPr lang="x-none" sz="4800" b="1" dirty="0">
                <a:solidFill>
                  <a:srgbClr val="FF0000"/>
                </a:solidFill>
              </a:rPr>
              <a:t>41  </a:t>
            </a:r>
            <a:r>
              <a:rPr lang="en-US" sz="4800" dirty="0"/>
              <a:t>T</a:t>
            </a:r>
            <a:r>
              <a:rPr lang="x-none" sz="4800" dirty="0"/>
              <a:t>hose who hated them ruled </a:t>
            </a:r>
            <a:r>
              <a:rPr lang="x-none" sz="4800" b="1" dirty="0"/>
              <a:t>over</a:t>
            </a:r>
            <a:r>
              <a:rPr lang="x-none" sz="4800" dirty="0"/>
              <a:t> them</a:t>
            </a:r>
            <a:r>
              <a:rPr lang="en-US" sz="4800" dirty="0"/>
              <a:t> 	(</a:t>
            </a:r>
            <a:r>
              <a:rPr lang="en-US" sz="4800" i="1" dirty="0"/>
              <a:t>note the “</a:t>
            </a:r>
            <a:r>
              <a:rPr lang="en-US" sz="4800" b="1" i="1" dirty="0"/>
              <a:t>location</a:t>
            </a:r>
            <a:r>
              <a:rPr lang="en-US" sz="4800" i="1" dirty="0"/>
              <a:t>” words</a:t>
            </a:r>
            <a:r>
              <a:rPr lang="en-US" sz="4800" dirty="0"/>
              <a:t>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x-none" sz="4800" b="1" dirty="0">
                <a:solidFill>
                  <a:srgbClr val="FF0000"/>
                </a:solidFill>
              </a:rPr>
              <a:t>4</a:t>
            </a:r>
            <a:r>
              <a:rPr lang="en-US" sz="4800" b="1" dirty="0">
                <a:solidFill>
                  <a:srgbClr val="FF0000"/>
                </a:solidFill>
              </a:rPr>
              <a:t>2</a:t>
            </a:r>
            <a:r>
              <a:rPr lang="x-none" sz="4800" b="1" dirty="0">
                <a:solidFill>
                  <a:srgbClr val="FF0000"/>
                </a:solidFill>
              </a:rPr>
              <a:t>  </a:t>
            </a:r>
            <a:r>
              <a:rPr lang="en-US" sz="4800" dirty="0"/>
              <a:t>T</a:t>
            </a:r>
            <a:r>
              <a:rPr lang="x-none" sz="4800" dirty="0"/>
              <a:t>hey were brought into subjection </a:t>
            </a:r>
            <a:r>
              <a:rPr lang="x-none" sz="4800" b="1" dirty="0"/>
              <a:t>under</a:t>
            </a:r>
            <a:r>
              <a:rPr lang="x-none" sz="4800" dirty="0"/>
              <a:t> their</a:t>
            </a:r>
            <a:r>
              <a:rPr lang="en-US" sz="4800" dirty="0"/>
              <a:t> (</a:t>
            </a:r>
            <a:r>
              <a:rPr lang="en-US" sz="4800" i="1" dirty="0"/>
              <a:t>enemies’</a:t>
            </a:r>
            <a:r>
              <a:rPr lang="en-US" sz="4800" dirty="0"/>
              <a:t>)</a:t>
            </a:r>
            <a:r>
              <a:rPr lang="x-none" sz="4800" dirty="0"/>
              <a:t> hand. </a:t>
            </a:r>
            <a:endParaRPr lang="en-US" sz="4800" dirty="0"/>
          </a:p>
          <a:p>
            <a:pPr marL="0" indent="0">
              <a:spcBef>
                <a:spcPts val="0"/>
              </a:spcBef>
              <a:buNone/>
            </a:pPr>
            <a:r>
              <a:rPr lang="x-none" sz="4800" b="1" dirty="0">
                <a:solidFill>
                  <a:srgbClr val="FF0000"/>
                </a:solidFill>
              </a:rPr>
              <a:t>43  </a:t>
            </a:r>
            <a:r>
              <a:rPr lang="en-US" sz="4800" dirty="0"/>
              <a:t>T</a:t>
            </a:r>
            <a:r>
              <a:rPr lang="x-none" sz="4800" dirty="0"/>
              <a:t>hey rebelled, </a:t>
            </a:r>
            <a:r>
              <a:rPr lang="en-US" sz="4800" dirty="0"/>
              <a:t>a</a:t>
            </a:r>
            <a:r>
              <a:rPr lang="x-none" sz="4800" dirty="0"/>
              <a:t>nd were brought </a:t>
            </a:r>
            <a:r>
              <a:rPr lang="x-none" sz="4800" b="1" dirty="0"/>
              <a:t>low</a:t>
            </a:r>
            <a:r>
              <a:rPr lang="x-none" sz="4800" dirty="0"/>
              <a:t> for their iniquity.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7541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D40E0-4923-4536-A8CF-5726CDCBF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410547"/>
            <a:ext cx="10953749" cy="6083559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4800" dirty="0"/>
              <a:t>(</a:t>
            </a:r>
            <a:r>
              <a:rPr lang="en-US" sz="4800" i="1" dirty="0"/>
              <a:t>also notice the </a:t>
            </a:r>
            <a:r>
              <a:rPr lang="en-US" sz="4800" b="1" dirty="0">
                <a:solidFill>
                  <a:srgbClr val="FF0000"/>
                </a:solidFill>
              </a:rPr>
              <a:t>conflict</a:t>
            </a:r>
            <a:r>
              <a:rPr lang="en-US" sz="4800" dirty="0"/>
              <a:t> </a:t>
            </a:r>
            <a:r>
              <a:rPr lang="en-US" sz="4800" i="1" dirty="0"/>
              <a:t>words</a:t>
            </a:r>
            <a:r>
              <a:rPr lang="en-US" sz="4800" dirty="0"/>
              <a:t>)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en-US" sz="800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x-none" sz="4800" b="1" dirty="0">
                <a:solidFill>
                  <a:srgbClr val="FF0000"/>
                </a:solidFill>
              </a:rPr>
              <a:t>Ps 106:40  </a:t>
            </a:r>
            <a:r>
              <a:rPr lang="x-none" sz="4800" dirty="0"/>
              <a:t>The </a:t>
            </a:r>
            <a:r>
              <a:rPr lang="x-none" sz="4800" b="1" dirty="0">
                <a:solidFill>
                  <a:srgbClr val="FF0000"/>
                </a:solidFill>
              </a:rPr>
              <a:t>wrath</a:t>
            </a:r>
            <a:r>
              <a:rPr lang="x-none" sz="4800" dirty="0"/>
              <a:t> of the LORD was kindled </a:t>
            </a:r>
            <a:r>
              <a:rPr lang="x-none" sz="4800" b="1" dirty="0"/>
              <a:t>against</a:t>
            </a:r>
            <a:r>
              <a:rPr lang="x-none" sz="4800" dirty="0"/>
              <a:t> His people, </a:t>
            </a:r>
            <a:r>
              <a:rPr lang="en-US" sz="4800" dirty="0"/>
              <a:t>s</a:t>
            </a:r>
            <a:r>
              <a:rPr lang="x-none" sz="4800" dirty="0"/>
              <a:t>o that He </a:t>
            </a:r>
            <a:r>
              <a:rPr lang="x-none" sz="4800" b="1" dirty="0">
                <a:solidFill>
                  <a:srgbClr val="FF0000"/>
                </a:solidFill>
              </a:rPr>
              <a:t>abhorred</a:t>
            </a:r>
            <a:r>
              <a:rPr lang="x-none" sz="4800" dirty="0"/>
              <a:t> His own inheritance.</a:t>
            </a:r>
            <a:endParaRPr lang="en-US" sz="4800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4800" b="1" dirty="0">
                <a:solidFill>
                  <a:srgbClr val="FF0000"/>
                </a:solidFill>
              </a:rPr>
              <a:t>41</a:t>
            </a:r>
            <a:r>
              <a:rPr lang="en-US" sz="4800" dirty="0"/>
              <a:t>  </a:t>
            </a:r>
            <a:r>
              <a:rPr lang="x-none" sz="4800" dirty="0"/>
              <a:t>He gave them into the hand of the Gentiles, </a:t>
            </a:r>
            <a:r>
              <a:rPr lang="en-US" sz="4800" dirty="0"/>
              <a:t>a</a:t>
            </a:r>
            <a:r>
              <a:rPr lang="x-none" sz="4800" dirty="0"/>
              <a:t>nd those who </a:t>
            </a:r>
            <a:r>
              <a:rPr lang="x-none" sz="4800" b="1" dirty="0">
                <a:solidFill>
                  <a:srgbClr val="FF0000"/>
                </a:solidFill>
              </a:rPr>
              <a:t>hated</a:t>
            </a:r>
            <a:r>
              <a:rPr lang="x-none" sz="4800" dirty="0"/>
              <a:t> them ruled </a:t>
            </a:r>
            <a:r>
              <a:rPr lang="x-none" sz="4800" b="1" dirty="0"/>
              <a:t>over</a:t>
            </a:r>
            <a:r>
              <a:rPr lang="x-none" sz="4800" dirty="0"/>
              <a:t> them.</a:t>
            </a:r>
            <a:endParaRPr lang="en-US" sz="4800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x-none" sz="4800" b="1" dirty="0">
                <a:solidFill>
                  <a:srgbClr val="FF0000"/>
                </a:solidFill>
              </a:rPr>
              <a:t>4</a:t>
            </a:r>
            <a:r>
              <a:rPr lang="en-US" sz="4800" b="1" dirty="0">
                <a:solidFill>
                  <a:srgbClr val="FF0000"/>
                </a:solidFill>
              </a:rPr>
              <a:t>2</a:t>
            </a:r>
            <a:r>
              <a:rPr lang="x-none" sz="4800" b="1" dirty="0">
                <a:solidFill>
                  <a:srgbClr val="FF0000"/>
                </a:solidFill>
              </a:rPr>
              <a:t>  </a:t>
            </a:r>
            <a:r>
              <a:rPr lang="x-none" sz="4800" dirty="0"/>
              <a:t>Their enemies also </a:t>
            </a:r>
            <a:r>
              <a:rPr lang="x-none" sz="4800" b="1" dirty="0">
                <a:solidFill>
                  <a:srgbClr val="FF0000"/>
                </a:solidFill>
              </a:rPr>
              <a:t>oppressed</a:t>
            </a:r>
            <a:r>
              <a:rPr lang="x-none" sz="4800" dirty="0"/>
              <a:t> them, </a:t>
            </a:r>
            <a:r>
              <a:rPr lang="en-US" sz="4800" dirty="0"/>
              <a:t>a</a:t>
            </a:r>
            <a:r>
              <a:rPr lang="x-none" sz="4800" dirty="0"/>
              <a:t>nd they were brought into </a:t>
            </a:r>
            <a:r>
              <a:rPr lang="x-none" sz="4800" b="1" spc="-150" dirty="0">
                <a:solidFill>
                  <a:srgbClr val="FF0000"/>
                </a:solidFill>
              </a:rPr>
              <a:t>subjection</a:t>
            </a:r>
            <a:r>
              <a:rPr lang="x-none" sz="4800" dirty="0"/>
              <a:t> </a:t>
            </a:r>
            <a:r>
              <a:rPr lang="x-none" sz="4800" b="1" dirty="0"/>
              <a:t>under</a:t>
            </a:r>
            <a:r>
              <a:rPr lang="x-none" sz="4800" dirty="0"/>
              <a:t> their hand. </a:t>
            </a:r>
            <a:endParaRPr lang="en-US" sz="4800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4800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87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D40E0-4923-4536-A8CF-5726CDCBF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10547"/>
            <a:ext cx="10963275" cy="60835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/>
              <a:t>6 </a:t>
            </a:r>
            <a:r>
              <a:rPr lang="en-US" sz="4800" dirty="0"/>
              <a:t>– But Hallelujah, God is </a:t>
            </a:r>
            <a:r>
              <a:rPr lang="en-US" sz="4800" b="1" dirty="0"/>
              <a:t>merciful</a:t>
            </a:r>
            <a:r>
              <a:rPr lang="en-US" sz="4800" dirty="0"/>
              <a:t> to any 	idolater who cries out to Him. </a:t>
            </a:r>
          </a:p>
          <a:p>
            <a:pPr marL="0" indent="0">
              <a:buNone/>
            </a:pPr>
            <a:r>
              <a:rPr lang="x-none" sz="4800" b="1" dirty="0">
                <a:solidFill>
                  <a:srgbClr val="FF0000"/>
                </a:solidFill>
              </a:rPr>
              <a:t>Ps 106:44  </a:t>
            </a:r>
            <a:r>
              <a:rPr lang="x-none" sz="4800" b="1" dirty="0"/>
              <a:t>Nevertheless</a:t>
            </a:r>
            <a:r>
              <a:rPr lang="x-none" sz="4800" dirty="0"/>
              <a:t> He regarded their affliction, </a:t>
            </a:r>
            <a:r>
              <a:rPr lang="en-US" sz="4800" dirty="0"/>
              <a:t>w</a:t>
            </a:r>
            <a:r>
              <a:rPr lang="x-none" sz="4800" dirty="0"/>
              <a:t>hen He heard </a:t>
            </a:r>
            <a:r>
              <a:rPr lang="x-none" sz="4800" b="1" dirty="0"/>
              <a:t>their cry</a:t>
            </a:r>
            <a:r>
              <a:rPr lang="x-none" sz="4800" dirty="0"/>
              <a:t>;</a:t>
            </a:r>
            <a:endParaRPr lang="en-US" sz="4800" dirty="0"/>
          </a:p>
          <a:p>
            <a:pPr marL="0" indent="0">
              <a:buNone/>
            </a:pPr>
            <a:r>
              <a:rPr lang="x-none" sz="4800" b="1" dirty="0">
                <a:solidFill>
                  <a:srgbClr val="FF0000"/>
                </a:solidFill>
              </a:rPr>
              <a:t>45  </a:t>
            </a:r>
            <a:r>
              <a:rPr lang="x-none" sz="4800" dirty="0"/>
              <a:t>And for their sake He </a:t>
            </a:r>
            <a:r>
              <a:rPr lang="x-none" sz="4800" b="1" dirty="0"/>
              <a:t>remembered</a:t>
            </a:r>
            <a:r>
              <a:rPr lang="x-none" sz="4800" dirty="0"/>
              <a:t> His covenant, </a:t>
            </a:r>
            <a:r>
              <a:rPr lang="en-US" sz="4800" dirty="0"/>
              <a:t>a</a:t>
            </a:r>
            <a:r>
              <a:rPr lang="x-none" sz="4800" dirty="0"/>
              <a:t>nd </a:t>
            </a:r>
            <a:r>
              <a:rPr lang="x-none" sz="4800" b="1" dirty="0"/>
              <a:t>relented</a:t>
            </a:r>
            <a:r>
              <a:rPr lang="x-none" sz="4800" dirty="0"/>
              <a:t> according to the multitude of His </a:t>
            </a:r>
            <a:r>
              <a:rPr lang="x-none" sz="4800" b="1" dirty="0"/>
              <a:t>mercies</a:t>
            </a:r>
            <a:r>
              <a:rPr lang="x-none" sz="4800" dirty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3188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D40E0-4923-4536-A8CF-5726CDCBF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410547"/>
            <a:ext cx="10982325" cy="60835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FF0000"/>
                </a:solidFill>
              </a:rPr>
              <a:t>1Cor 10:13  </a:t>
            </a:r>
            <a:r>
              <a:rPr lang="en-US" sz="4800" dirty="0"/>
              <a:t>No temptation (</a:t>
            </a:r>
            <a:r>
              <a:rPr lang="en-US" sz="4800" b="1" i="1" dirty="0">
                <a:solidFill>
                  <a:srgbClr val="FF0000"/>
                </a:solidFill>
              </a:rPr>
              <a:t>idol</a:t>
            </a:r>
            <a:r>
              <a:rPr lang="en-US" sz="4800" dirty="0"/>
              <a:t>) has overtaken you except such as is common to man; but </a:t>
            </a:r>
            <a:r>
              <a:rPr lang="en-US" sz="4800" b="1" dirty="0"/>
              <a:t>God is faithful</a:t>
            </a:r>
            <a:r>
              <a:rPr lang="en-US" sz="4800" dirty="0"/>
              <a:t>, Who will not allow you to be tempted beyond what you are able, but with the temptation (</a:t>
            </a:r>
            <a:r>
              <a:rPr lang="en-US" sz="4800" b="1" i="1" dirty="0">
                <a:solidFill>
                  <a:srgbClr val="FF0000"/>
                </a:solidFill>
              </a:rPr>
              <a:t>idol</a:t>
            </a:r>
            <a:r>
              <a:rPr lang="en-US" sz="4800" dirty="0"/>
              <a:t>) will also make </a:t>
            </a:r>
            <a:r>
              <a:rPr lang="en-US" sz="4800" b="1" dirty="0"/>
              <a:t>the way of escape</a:t>
            </a:r>
            <a:r>
              <a:rPr lang="en-US" sz="4800" dirty="0"/>
              <a:t>, that you may be able to bear it.</a:t>
            </a:r>
          </a:p>
          <a:p>
            <a:pPr marL="0" indent="0">
              <a:buNone/>
            </a:pPr>
            <a:r>
              <a:rPr lang="en-US" sz="4800" b="1" spc="-100" dirty="0">
                <a:solidFill>
                  <a:srgbClr val="FF0000"/>
                </a:solidFill>
              </a:rPr>
              <a:t>14  </a:t>
            </a:r>
            <a:r>
              <a:rPr lang="en-US" sz="4800" spc="-100" dirty="0"/>
              <a:t>Therefore, my beloved, </a:t>
            </a:r>
            <a:r>
              <a:rPr lang="en-US" sz="4800" b="1" spc="-100" dirty="0"/>
              <a:t>flee</a:t>
            </a:r>
            <a:r>
              <a:rPr lang="en-US" sz="4800" spc="-100" dirty="0"/>
              <a:t> from </a:t>
            </a:r>
            <a:r>
              <a:rPr lang="en-US" sz="4800" b="1" spc="-100" dirty="0"/>
              <a:t>idolatry</a:t>
            </a:r>
            <a:r>
              <a:rPr lang="en-US" sz="4800" spc="-100" dirty="0"/>
              <a:t>. </a:t>
            </a:r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9959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EC3F586-BA35-47EE-B602-42D160510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175" y="335902"/>
            <a:ext cx="10953749" cy="6195527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rgbClr val="FF0000"/>
                </a:solidFill>
              </a:rPr>
              <a:t>Ex 20:3-5  </a:t>
            </a:r>
            <a:r>
              <a:rPr lang="en-US" sz="4800" dirty="0"/>
              <a:t>You shall have no </a:t>
            </a:r>
            <a:r>
              <a:rPr lang="en-US" sz="4800" b="1" dirty="0"/>
              <a:t>other gods </a:t>
            </a:r>
            <a:r>
              <a:rPr lang="en-US" sz="4800" dirty="0"/>
              <a:t>before Me. You shall not make for yourself a </a:t>
            </a:r>
            <a:r>
              <a:rPr lang="en-US" sz="4800" b="1" dirty="0"/>
              <a:t>carved image</a:t>
            </a:r>
            <a:r>
              <a:rPr lang="en-US" sz="4800" dirty="0"/>
              <a:t>. You shall not </a:t>
            </a:r>
            <a:r>
              <a:rPr lang="en-US" sz="4800" b="1" dirty="0"/>
              <a:t>bow down</a:t>
            </a:r>
            <a:r>
              <a:rPr lang="en-US" sz="4800" dirty="0"/>
              <a:t> to them nor </a:t>
            </a:r>
            <a:r>
              <a:rPr lang="en-US" sz="4800" b="1" dirty="0"/>
              <a:t>serve</a:t>
            </a:r>
            <a:r>
              <a:rPr lang="en-US" sz="4800" dirty="0"/>
              <a:t> them. For I, the LORD your God, am a jealous God.</a:t>
            </a:r>
          </a:p>
          <a:p>
            <a:pPr algn="l"/>
            <a:r>
              <a:rPr lang="en-US" sz="4800" b="1" dirty="0">
                <a:solidFill>
                  <a:srgbClr val="FF0000"/>
                </a:solidFill>
              </a:rPr>
              <a:t>Isa 42:8  </a:t>
            </a:r>
            <a:r>
              <a:rPr lang="en-US" sz="4800" dirty="0"/>
              <a:t>I </a:t>
            </a:r>
            <a:r>
              <a:rPr lang="en-US" sz="4800" i="1" dirty="0"/>
              <a:t>am</a:t>
            </a:r>
            <a:r>
              <a:rPr lang="en-US" sz="4800" dirty="0"/>
              <a:t> the LORD, that </a:t>
            </a:r>
            <a:r>
              <a:rPr lang="en-US" sz="4800" i="1" dirty="0"/>
              <a:t>is</a:t>
            </a:r>
            <a:r>
              <a:rPr lang="en-US" sz="4800" dirty="0"/>
              <a:t> My name; And My glory I will not give to another, nor My praise to </a:t>
            </a:r>
            <a:r>
              <a:rPr lang="en-US" sz="4800" b="1" dirty="0"/>
              <a:t>carved images</a:t>
            </a:r>
            <a:r>
              <a:rPr lang="en-US" sz="4800" dirty="0"/>
              <a:t>. </a:t>
            </a:r>
          </a:p>
          <a:p>
            <a:pPr algn="l"/>
            <a:endParaRPr lang="en-US" sz="4800" dirty="0"/>
          </a:p>
        </p:txBody>
      </p:sp>
      <p:sp>
        <p:nvSpPr>
          <p:cNvPr id="4" name="AutoShape 2" descr="Image result for american idol">
            <a:extLst>
              <a:ext uri="{FF2B5EF4-FFF2-40B4-BE49-F238E27FC236}">
                <a16:creationId xmlns:a16="http://schemas.microsoft.com/office/drawing/2014/main" id="{61CC26F7-908E-4025-ADD5-9E04FF2654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48214" y="2543175"/>
            <a:ext cx="26955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7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EC3F586-BA35-47EE-B602-42D160510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26" y="335902"/>
            <a:ext cx="10963274" cy="6195527"/>
          </a:xfrm>
        </p:spPr>
        <p:txBody>
          <a:bodyPr>
            <a:noAutofit/>
          </a:bodyPr>
          <a:lstStyle/>
          <a:p>
            <a:r>
              <a:rPr lang="en-US" sz="4800" b="1" i="1" dirty="0"/>
              <a:t>American Idols</a:t>
            </a:r>
            <a:endParaRPr lang="en-US" sz="4800" i="1" dirty="0"/>
          </a:p>
          <a:p>
            <a:r>
              <a:rPr lang="en-US" sz="4800" i="1" dirty="0"/>
              <a:t>Worshipping at the altar of …</a:t>
            </a:r>
          </a:p>
          <a:p>
            <a:pPr algn="l"/>
            <a:r>
              <a:rPr lang="en-US" sz="4800" b="1" dirty="0"/>
              <a:t>Entertainment</a:t>
            </a:r>
            <a:r>
              <a:rPr lang="en-US" sz="4800" dirty="0"/>
              <a:t> – Popularizing </a:t>
            </a:r>
            <a:r>
              <a:rPr lang="en-US" sz="4800" b="1" i="1" dirty="0">
                <a:solidFill>
                  <a:srgbClr val="FF0000"/>
                </a:solidFill>
              </a:rPr>
              <a:t>play without 	productivity</a:t>
            </a:r>
            <a:r>
              <a:rPr lang="en-US" sz="4800" i="1" dirty="0"/>
              <a:t>.</a:t>
            </a:r>
          </a:p>
          <a:p>
            <a:endParaRPr lang="en-US" sz="4800" b="1" i="1" dirty="0"/>
          </a:p>
          <a:p>
            <a:r>
              <a:rPr lang="en-US" sz="4800" b="1" i="1" dirty="0"/>
              <a:t>Tear down that IDOL!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23F5AC-8E21-EB92-2CB6-8ED424FE6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345" y="228081"/>
            <a:ext cx="2023221" cy="129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6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D40E0-4923-4536-A8CF-5726CDCBF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10547"/>
            <a:ext cx="10953750" cy="6083559"/>
          </a:xfrm>
        </p:spPr>
        <p:txBody>
          <a:bodyPr>
            <a:noAutofit/>
          </a:bodyPr>
          <a:lstStyle/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en-US" sz="4400" b="1" dirty="0">
                <a:sym typeface="Wingdings" panose="05000000000000000000" pitchFamily="2" charset="2"/>
              </a:rPr>
              <a:t></a:t>
            </a:r>
            <a:r>
              <a:rPr lang="en-US" sz="4400" b="1" dirty="0"/>
              <a:t> Keep entertainment in perspective.</a:t>
            </a:r>
            <a:r>
              <a:rPr lang="en-US" sz="4400" dirty="0"/>
              <a:t> 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en-US" sz="4400" b="1" dirty="0">
                <a:solidFill>
                  <a:srgbClr val="FF0000"/>
                </a:solidFill>
              </a:rPr>
              <a:t>Ps 84:10</a:t>
            </a:r>
            <a:r>
              <a:rPr lang="en-US" sz="4400" dirty="0"/>
              <a:t>  </a:t>
            </a:r>
            <a:r>
              <a:rPr lang="en-US" sz="4400" i="1" dirty="0"/>
              <a:t>A</a:t>
            </a:r>
            <a:r>
              <a:rPr lang="en-US" sz="4400" dirty="0"/>
              <a:t> </a:t>
            </a:r>
            <a:r>
              <a:rPr lang="en-US" sz="4400" b="1" dirty="0"/>
              <a:t>day</a:t>
            </a:r>
            <a:r>
              <a:rPr lang="en-US" sz="4400" dirty="0"/>
              <a:t> </a:t>
            </a:r>
            <a:r>
              <a:rPr lang="en-US" sz="4400" i="1" dirty="0"/>
              <a:t>in Your courts is better than a </a:t>
            </a:r>
            <a:r>
              <a:rPr lang="en-US" sz="4400" b="1" dirty="0"/>
              <a:t>thousand</a:t>
            </a:r>
            <a:r>
              <a:rPr lang="en-US" sz="4400" dirty="0"/>
              <a:t>. </a:t>
            </a:r>
            <a:r>
              <a:rPr lang="en-US" sz="4400" i="1" dirty="0"/>
              <a:t>I would rather be a doorkeeper in the house of my </a:t>
            </a:r>
            <a:r>
              <a:rPr lang="en-US" sz="4400" b="1" dirty="0"/>
              <a:t>God</a:t>
            </a:r>
            <a:r>
              <a:rPr lang="en-US" sz="4400" dirty="0"/>
              <a:t> </a:t>
            </a:r>
            <a:r>
              <a:rPr lang="en-US" sz="4400" i="1" dirty="0"/>
              <a:t>than dwell in the tents of </a:t>
            </a:r>
            <a:r>
              <a:rPr lang="en-US" sz="4400" b="1" dirty="0"/>
              <a:t>wickedness</a:t>
            </a:r>
            <a:r>
              <a:rPr lang="en-US" sz="4400" dirty="0"/>
              <a:t>.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4800" dirty="0"/>
              <a:t>- </a:t>
            </a:r>
            <a:r>
              <a:rPr lang="en-US" sz="4400" dirty="0"/>
              <a:t>No amount of entertainment can bring 	ultimate fulfillment.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4400" dirty="0"/>
              <a:t>- Such satisfaction comes only by walking daily 	with Jesus as Savior &amp; Lord.</a:t>
            </a:r>
          </a:p>
        </p:txBody>
      </p:sp>
    </p:spTree>
    <p:extLst>
      <p:ext uri="{BB962C8B-B14F-4D97-AF65-F5344CB8AC3E}">
        <p14:creationId xmlns:p14="http://schemas.microsoft.com/office/powerpoint/2010/main" val="245614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D40E0-4923-4536-A8CF-5726CDCBF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29" y="410547"/>
            <a:ext cx="10919011" cy="60835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spc="-150" dirty="0">
                <a:sym typeface="Wingdings" panose="05000000000000000000" pitchFamily="2" charset="2"/>
              </a:rPr>
              <a:t></a:t>
            </a:r>
            <a:r>
              <a:rPr lang="en-US" sz="4800" b="1" spc="-150" dirty="0"/>
              <a:t> Find enjoyment in humble pursuits </a:t>
            </a:r>
            <a:r>
              <a:rPr lang="en-US" sz="4800" spc="-150" dirty="0"/>
              <a:t>(</a:t>
            </a:r>
            <a:r>
              <a:rPr lang="en-US" sz="4800" b="1" spc="-150" dirty="0">
                <a:solidFill>
                  <a:srgbClr val="FF0000"/>
                </a:solidFill>
              </a:rPr>
              <a:t>Eccl 9</a:t>
            </a:r>
            <a:r>
              <a:rPr lang="en-US" sz="4800" spc="-150" dirty="0"/>
              <a:t>).</a:t>
            </a:r>
            <a:r>
              <a:rPr lang="en-US" sz="4800" b="1" spc="-150" dirty="0"/>
              <a:t> </a:t>
            </a:r>
          </a:p>
          <a:p>
            <a:pPr marL="0" indent="0">
              <a:buNone/>
            </a:pPr>
            <a:r>
              <a:rPr lang="en-US" sz="4800" dirty="0"/>
              <a:t>(</a:t>
            </a:r>
            <a:r>
              <a:rPr lang="en-US" sz="4800" b="1" dirty="0">
                <a:solidFill>
                  <a:srgbClr val="FF0000"/>
                </a:solidFill>
              </a:rPr>
              <a:t>7</a:t>
            </a:r>
            <a:r>
              <a:rPr lang="en-US" sz="4800" dirty="0"/>
              <a:t>) good food and drink.</a:t>
            </a:r>
          </a:p>
          <a:p>
            <a:pPr marL="0" indent="0">
              <a:buNone/>
            </a:pPr>
            <a:r>
              <a:rPr lang="en-US" sz="4800" dirty="0"/>
              <a:t>(</a:t>
            </a:r>
            <a:r>
              <a:rPr lang="en-US" sz="4800" b="1" dirty="0">
                <a:solidFill>
                  <a:srgbClr val="FF0000"/>
                </a:solidFill>
              </a:rPr>
              <a:t>8</a:t>
            </a:r>
            <a:r>
              <a:rPr lang="en-US" sz="4800" dirty="0"/>
              <a:t>) simple clothing &amp; hygiene.</a:t>
            </a:r>
          </a:p>
          <a:p>
            <a:pPr marL="0" indent="0">
              <a:buNone/>
            </a:pPr>
            <a:r>
              <a:rPr lang="en-US" sz="4800" dirty="0"/>
              <a:t>(</a:t>
            </a:r>
            <a:r>
              <a:rPr lang="en-US" sz="4800" b="1" dirty="0">
                <a:solidFill>
                  <a:srgbClr val="FF0000"/>
                </a:solidFill>
              </a:rPr>
              <a:t>9,10</a:t>
            </a:r>
            <a:r>
              <a:rPr lang="en-US" sz="4800" dirty="0"/>
              <a:t>) joyful relationships &amp; hard work.</a:t>
            </a:r>
          </a:p>
        </p:txBody>
      </p:sp>
    </p:spTree>
    <p:extLst>
      <p:ext uri="{BB962C8B-B14F-4D97-AF65-F5344CB8AC3E}">
        <p14:creationId xmlns:p14="http://schemas.microsoft.com/office/powerpoint/2010/main" val="372869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D40E0-4923-4536-A8CF-5726CDCBF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59" y="410547"/>
            <a:ext cx="10919011" cy="60835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>
                <a:sym typeface="Wingdings" panose="05000000000000000000" pitchFamily="2" charset="2"/>
              </a:rPr>
              <a:t></a:t>
            </a:r>
            <a:r>
              <a:rPr lang="en-US" sz="4800" b="1" dirty="0"/>
              <a:t> </a:t>
            </a:r>
            <a:r>
              <a:rPr lang="en-US" sz="4800" b="1" spc="-150" dirty="0"/>
              <a:t>Don’t use entertainment to escape reality.</a:t>
            </a:r>
            <a:endParaRPr lang="en-US" sz="4800" spc="-150" dirty="0"/>
          </a:p>
          <a:p>
            <a:pPr marL="0" indent="0">
              <a:buNone/>
            </a:pPr>
            <a:r>
              <a:rPr lang="en-US" sz="4800" b="1" dirty="0">
                <a:solidFill>
                  <a:srgbClr val="FF0000"/>
                </a:solidFill>
              </a:rPr>
              <a:t>Eccl 3:13</a:t>
            </a:r>
            <a:r>
              <a:rPr lang="en-US" sz="4800" dirty="0"/>
              <a:t> </a:t>
            </a:r>
            <a:r>
              <a:rPr lang="en-US" sz="4800" i="1" dirty="0"/>
              <a:t>Every man should eat and drink </a:t>
            </a:r>
            <a:r>
              <a:rPr lang="en-US" sz="4800" b="1" i="1" dirty="0"/>
              <a:t>AND</a:t>
            </a:r>
            <a:r>
              <a:rPr lang="en-US" sz="4800" i="1" dirty="0"/>
              <a:t> enjoy the good of all his </a:t>
            </a:r>
            <a:r>
              <a:rPr lang="en-US" sz="4800" b="1" i="1" dirty="0"/>
              <a:t>labor</a:t>
            </a:r>
            <a:r>
              <a:rPr lang="en-US" sz="4800" i="1" dirty="0"/>
              <a:t>—it is the gift of God</a:t>
            </a:r>
            <a:r>
              <a:rPr lang="en-US" sz="4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809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D40E0-4923-4536-A8CF-5726CDCBF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10547"/>
            <a:ext cx="10972800" cy="60835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</a:rPr>
              <a:t>Tear down that IDOL!</a:t>
            </a:r>
          </a:p>
          <a:p>
            <a:pPr marL="0" indent="0">
              <a:buNone/>
            </a:pPr>
            <a:r>
              <a:rPr lang="en-US" sz="4800" b="1" dirty="0">
                <a:sym typeface="Wingdings" panose="05000000000000000000" pitchFamily="2" charset="2"/>
              </a:rPr>
              <a:t></a:t>
            </a:r>
            <a:r>
              <a:rPr lang="en-US" sz="4800" b="1" dirty="0"/>
              <a:t> Don’t excuse sin as “harmless fun”.</a:t>
            </a:r>
            <a:r>
              <a:rPr lang="en-US" sz="4800" dirty="0"/>
              <a:t> 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FF0000"/>
                </a:solidFill>
              </a:rPr>
              <a:t>Eph 5:3  </a:t>
            </a:r>
            <a:r>
              <a:rPr lang="en-US" sz="4800" dirty="0"/>
              <a:t>Let there be no sexual immorality, impurity, or greed among you. Such sins have no place among God’s people. 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FF0000"/>
                </a:solidFill>
              </a:rPr>
              <a:t>4</a:t>
            </a:r>
            <a:r>
              <a:rPr lang="en-US" sz="4800" dirty="0"/>
              <a:t>  Obscene stories, foolish talk, and coarse jokes—these are not for you. </a:t>
            </a:r>
          </a:p>
        </p:txBody>
      </p:sp>
    </p:spTree>
    <p:extLst>
      <p:ext uri="{BB962C8B-B14F-4D97-AF65-F5344CB8AC3E}">
        <p14:creationId xmlns:p14="http://schemas.microsoft.com/office/powerpoint/2010/main" val="179562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3F8E3-058D-40DB-CEE6-A8D8C6398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F12C4-F7FB-E263-4DE1-B5A495705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10547"/>
            <a:ext cx="10972800" cy="60835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FF0000"/>
                </a:solidFill>
              </a:rPr>
              <a:t>Eph 5:5  </a:t>
            </a:r>
            <a:r>
              <a:rPr lang="en-US" sz="4800" dirty="0"/>
              <a:t>Know this, that no fornicator, unclean person, nor covetous man, who is an </a:t>
            </a:r>
            <a:r>
              <a:rPr lang="en-US" sz="4800" b="1" dirty="0"/>
              <a:t>idolater</a:t>
            </a:r>
            <a:r>
              <a:rPr lang="en-US" sz="4800" dirty="0"/>
              <a:t>, has any inheritance in the kingdom of Christ and God. 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FF0000"/>
                </a:solidFill>
              </a:rPr>
              <a:t>6  </a:t>
            </a:r>
            <a:r>
              <a:rPr lang="en-US" sz="4800" dirty="0"/>
              <a:t>Let no one deceive you with empty words, for </a:t>
            </a:r>
            <a:r>
              <a:rPr lang="en-US" sz="4800" b="1" dirty="0"/>
              <a:t>because of these things </a:t>
            </a:r>
            <a:r>
              <a:rPr lang="en-US" sz="4800" dirty="0"/>
              <a:t>the </a:t>
            </a:r>
            <a:r>
              <a:rPr lang="en-US" sz="4800" b="1" dirty="0"/>
              <a:t>wrath of God </a:t>
            </a:r>
            <a:r>
              <a:rPr lang="en-US" sz="4800" dirty="0"/>
              <a:t>comes upon the sons of disobedience. </a:t>
            </a:r>
          </a:p>
        </p:txBody>
      </p:sp>
    </p:spTree>
    <p:extLst>
      <p:ext uri="{BB962C8B-B14F-4D97-AF65-F5344CB8AC3E}">
        <p14:creationId xmlns:p14="http://schemas.microsoft.com/office/powerpoint/2010/main" val="2474804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D40E0-4923-4536-A8CF-5726CDCBF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60" y="410547"/>
            <a:ext cx="10936940" cy="60835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</a:rPr>
              <a:t>Tear down that IDOL!</a:t>
            </a:r>
          </a:p>
          <a:p>
            <a:pPr marL="0" indent="0">
              <a:buNone/>
            </a:pPr>
            <a:r>
              <a:rPr lang="en-US" sz="4800" b="1" dirty="0">
                <a:sym typeface="Wingdings" panose="05000000000000000000" pitchFamily="2" charset="2"/>
              </a:rPr>
              <a:t></a:t>
            </a:r>
            <a:r>
              <a:rPr lang="en-US" sz="4800" b="1" dirty="0"/>
              <a:t> Monitor and test your ability to stop.</a:t>
            </a:r>
            <a:r>
              <a:rPr lang="en-US" sz="4800" dirty="0"/>
              <a:t> 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FF0000"/>
                </a:solidFill>
              </a:rPr>
              <a:t>I Cor 6:12  </a:t>
            </a:r>
            <a:r>
              <a:rPr lang="en-US" sz="4800" dirty="0"/>
              <a:t>All things are lawful for me, but all things are not </a:t>
            </a:r>
            <a:r>
              <a:rPr lang="en-US" sz="4800" b="1" dirty="0"/>
              <a:t>helpful</a:t>
            </a:r>
            <a:r>
              <a:rPr lang="en-US" sz="4800" dirty="0"/>
              <a:t>. All things are lawful for me, but I will not be </a:t>
            </a:r>
            <a:r>
              <a:rPr lang="en-US" sz="4800" b="1" dirty="0"/>
              <a:t>brought under the power</a:t>
            </a:r>
            <a:r>
              <a:rPr lang="en-US" sz="4800" dirty="0"/>
              <a:t> of any.</a:t>
            </a:r>
          </a:p>
          <a:p>
            <a:pPr marL="0" indent="0">
              <a:buNone/>
            </a:pPr>
            <a:r>
              <a:rPr lang="en-US" sz="4800" dirty="0"/>
              <a:t>- Fast (</a:t>
            </a:r>
            <a:r>
              <a:rPr lang="en-US" sz="4800" i="1" dirty="0"/>
              <a:t>1 day, 3 days, a week, a month</a:t>
            </a:r>
            <a:r>
              <a:rPr lang="en-US" sz="4800" dirty="0"/>
              <a:t>).</a:t>
            </a:r>
          </a:p>
          <a:p>
            <a:pPr marL="0" indent="0">
              <a:buNone/>
            </a:pPr>
            <a:r>
              <a:rPr lang="en-US" sz="4800" dirty="0"/>
              <a:t>- Remove (</a:t>
            </a:r>
            <a:r>
              <a:rPr lang="en-US" sz="4800" i="1" dirty="0"/>
              <a:t>put off</a:t>
            </a:r>
            <a:r>
              <a:rPr lang="en-US" sz="4800" dirty="0"/>
              <a:t>) and replace (</a:t>
            </a:r>
            <a:r>
              <a:rPr lang="en-US" sz="4800" i="1" dirty="0"/>
              <a:t>put on</a:t>
            </a:r>
            <a:r>
              <a:rPr lang="en-US" sz="4800" dirty="0"/>
              <a:t>).</a:t>
            </a:r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9903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329BA-78A2-E18D-798B-984C879D2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557877-0BA4-6C3B-7DF6-AB65F547A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26" y="335902"/>
            <a:ext cx="10963274" cy="6195527"/>
          </a:xfrm>
        </p:spPr>
        <p:txBody>
          <a:bodyPr>
            <a:noAutofit/>
          </a:bodyPr>
          <a:lstStyle/>
          <a:p>
            <a:endParaRPr lang="en-US" sz="4800" i="1" dirty="0"/>
          </a:p>
          <a:p>
            <a:r>
              <a:rPr lang="en-US" sz="4800" i="1" dirty="0"/>
              <a:t>Worshipping at the altar of …</a:t>
            </a:r>
          </a:p>
          <a:p>
            <a:pPr algn="l"/>
            <a:r>
              <a:rPr lang="en-US" sz="4800" b="1" dirty="0"/>
              <a:t>Entertainment</a:t>
            </a:r>
            <a:r>
              <a:rPr lang="en-US" sz="4800" dirty="0"/>
              <a:t> – Popularizing </a:t>
            </a:r>
            <a:r>
              <a:rPr lang="en-US" sz="4800" b="1" i="1" dirty="0">
                <a:solidFill>
                  <a:srgbClr val="FF0000"/>
                </a:solidFill>
              </a:rPr>
              <a:t>play without 	productivity</a:t>
            </a:r>
            <a:r>
              <a:rPr lang="en-US" sz="4800" i="1" dirty="0"/>
              <a:t>.</a:t>
            </a:r>
          </a:p>
          <a:p>
            <a:r>
              <a:rPr lang="en-US" sz="4800" b="1" i="1" dirty="0"/>
              <a:t>Tear down that IDOL!</a:t>
            </a:r>
          </a:p>
          <a:p>
            <a:pPr algn="l"/>
            <a:r>
              <a:rPr lang="en-US" sz="4800" b="1" dirty="0"/>
              <a:t>Athletics</a:t>
            </a:r>
            <a:r>
              <a:rPr lang="en-US" sz="4800" dirty="0"/>
              <a:t> – Producing </a:t>
            </a:r>
            <a:r>
              <a:rPr lang="en-US" sz="4800" b="1" i="1" dirty="0">
                <a:solidFill>
                  <a:srgbClr val="FF0000"/>
                </a:solidFill>
              </a:rPr>
              <a:t>heroes without 	holiness</a:t>
            </a:r>
            <a:r>
              <a:rPr lang="en-US" sz="4800" dirty="0"/>
              <a:t>.</a:t>
            </a:r>
          </a:p>
          <a:p>
            <a:endParaRPr lang="en-US" sz="4800" b="1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4E4B54-0A44-E2B0-8206-E9367EF25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345" y="228081"/>
            <a:ext cx="2023221" cy="129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2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EC3F586-BA35-47EE-B602-42D160510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0532" y="335902"/>
            <a:ext cx="8248261" cy="6195527"/>
          </a:xfrm>
        </p:spPr>
        <p:txBody>
          <a:bodyPr>
            <a:noAutofit/>
          </a:bodyPr>
          <a:lstStyle/>
          <a:p>
            <a:r>
              <a:rPr lang="en-US" sz="4800" b="1" i="1" dirty="0"/>
              <a:t>Biblical Idols</a:t>
            </a:r>
          </a:p>
          <a:p>
            <a:endParaRPr lang="en-US" sz="4800" b="1" i="1" dirty="0"/>
          </a:p>
        </p:txBody>
      </p:sp>
      <p:sp>
        <p:nvSpPr>
          <p:cNvPr id="4" name="AutoShape 2" descr="Image result for american idol">
            <a:extLst>
              <a:ext uri="{FF2B5EF4-FFF2-40B4-BE49-F238E27FC236}">
                <a16:creationId xmlns:a16="http://schemas.microsoft.com/office/drawing/2014/main" id="{61CC26F7-908E-4025-ADD5-9E04FF2654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48214" y="2543175"/>
            <a:ext cx="26955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68D6FC-705E-46FE-94FC-568CF2F8E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45029"/>
            <a:ext cx="9144000" cy="581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07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EC3F586-BA35-47EE-B602-42D160510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0532" y="335902"/>
            <a:ext cx="8248261" cy="6195527"/>
          </a:xfrm>
        </p:spPr>
        <p:txBody>
          <a:bodyPr>
            <a:normAutofit/>
          </a:bodyPr>
          <a:lstStyle/>
          <a:p>
            <a:r>
              <a:rPr lang="en-US" sz="4800" b="1" i="1" dirty="0"/>
              <a:t>American Idols</a:t>
            </a:r>
          </a:p>
          <a:p>
            <a:endParaRPr lang="en-US" sz="4800" dirty="0"/>
          </a:p>
        </p:txBody>
      </p:sp>
      <p:sp>
        <p:nvSpPr>
          <p:cNvPr id="4" name="AutoShape 2" descr="Image result for american idol">
            <a:extLst>
              <a:ext uri="{FF2B5EF4-FFF2-40B4-BE49-F238E27FC236}">
                <a16:creationId xmlns:a16="http://schemas.microsoft.com/office/drawing/2014/main" id="{61CC26F7-908E-4025-ADD5-9E04FF2654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48214" y="2543175"/>
            <a:ext cx="26955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34DEB5-A8AB-4FF6-827B-E08180572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64" y="1371081"/>
            <a:ext cx="8360228" cy="535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3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EC3F586-BA35-47EE-B602-42D160510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35902"/>
            <a:ext cx="10972800" cy="6195527"/>
          </a:xfrm>
        </p:spPr>
        <p:txBody>
          <a:bodyPr>
            <a:noAutofit/>
          </a:bodyPr>
          <a:lstStyle/>
          <a:p>
            <a:r>
              <a:rPr lang="en-US" sz="4800" i="1" dirty="0"/>
              <a:t>Worshipping at the altar of …</a:t>
            </a:r>
            <a:endParaRPr lang="en-US" sz="4800" dirty="0"/>
          </a:p>
          <a:p>
            <a:pPr algn="l">
              <a:spcBef>
                <a:spcPts val="600"/>
              </a:spcBef>
            </a:pPr>
            <a:r>
              <a:rPr lang="en-US" sz="4800" b="1" dirty="0"/>
              <a:t>Education</a:t>
            </a:r>
            <a:r>
              <a:rPr lang="en-US" sz="4800" dirty="0"/>
              <a:t> – Developing minds without a 	moral compass.</a:t>
            </a:r>
          </a:p>
          <a:p>
            <a:pPr algn="l">
              <a:spcBef>
                <a:spcPts val="600"/>
              </a:spcBef>
            </a:pPr>
            <a:r>
              <a:rPr lang="en-US" sz="4800" b="1" dirty="0"/>
              <a:t>Athletics</a:t>
            </a:r>
            <a:r>
              <a:rPr lang="en-US" sz="4800" dirty="0"/>
              <a:t> – Producing heroes without 	holiness.</a:t>
            </a:r>
          </a:p>
          <a:p>
            <a:pPr algn="l">
              <a:spcBef>
                <a:spcPts val="600"/>
              </a:spcBef>
            </a:pPr>
            <a:r>
              <a:rPr lang="en-US" sz="4800" b="1" dirty="0"/>
              <a:t>Entertainment</a:t>
            </a:r>
            <a:r>
              <a:rPr lang="en-US" sz="4800" dirty="0"/>
              <a:t> – Popularizing play without 	productivity.</a:t>
            </a:r>
          </a:p>
        </p:txBody>
      </p:sp>
      <p:sp>
        <p:nvSpPr>
          <p:cNvPr id="4" name="AutoShape 2" descr="Image result for american idol">
            <a:extLst>
              <a:ext uri="{FF2B5EF4-FFF2-40B4-BE49-F238E27FC236}">
                <a16:creationId xmlns:a16="http://schemas.microsoft.com/office/drawing/2014/main" id="{61CC26F7-908E-4025-ADD5-9E04FF2654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48214" y="2543175"/>
            <a:ext cx="26955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F64505-36D4-F1AC-B993-917ADE09B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179" y="5226179"/>
            <a:ext cx="2023221" cy="129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4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EC3F586-BA35-47EE-B602-42D160510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335902"/>
            <a:ext cx="10953750" cy="6195527"/>
          </a:xfrm>
        </p:spPr>
        <p:txBody>
          <a:bodyPr>
            <a:noAutofit/>
          </a:bodyPr>
          <a:lstStyle/>
          <a:p>
            <a:r>
              <a:rPr lang="en-US" sz="4800" i="1" dirty="0"/>
              <a:t>Worshipping at the altar of …</a:t>
            </a:r>
            <a:endParaRPr lang="en-US" sz="4800" b="1" dirty="0"/>
          </a:p>
          <a:p>
            <a:pPr algn="l"/>
            <a:r>
              <a:rPr lang="en-US" sz="4800" b="1" dirty="0"/>
              <a:t>Health</a:t>
            </a:r>
            <a:r>
              <a:rPr lang="en-US" sz="4800" dirty="0"/>
              <a:t> – Seeking eternal youth without 	the everlasting God.</a:t>
            </a:r>
          </a:p>
          <a:p>
            <a:pPr algn="l"/>
            <a:r>
              <a:rPr lang="en-US" sz="4800" b="1" dirty="0"/>
              <a:t>Lust</a:t>
            </a:r>
            <a:r>
              <a:rPr lang="en-US" sz="4800" dirty="0"/>
              <a:t> – Feeding appetites without agape.</a:t>
            </a:r>
          </a:p>
          <a:p>
            <a:pPr algn="l"/>
            <a:r>
              <a:rPr lang="en-US" sz="4800" b="1" dirty="0"/>
              <a:t>Retirement</a:t>
            </a:r>
            <a:r>
              <a:rPr lang="en-US" sz="4800" dirty="0"/>
              <a:t> – Institutionalizing life without 	labor.</a:t>
            </a:r>
          </a:p>
          <a:p>
            <a:pPr algn="l"/>
            <a:r>
              <a:rPr lang="en-US" sz="4800" b="1" dirty="0"/>
              <a:t>Wealth</a:t>
            </a:r>
            <a:r>
              <a:rPr lang="en-US" sz="4800" dirty="0"/>
              <a:t> – Accruing assets 	without 	almsgiving.</a:t>
            </a:r>
          </a:p>
        </p:txBody>
      </p:sp>
      <p:sp>
        <p:nvSpPr>
          <p:cNvPr id="4" name="AutoShape 2" descr="Image result for american idol">
            <a:extLst>
              <a:ext uri="{FF2B5EF4-FFF2-40B4-BE49-F238E27FC236}">
                <a16:creationId xmlns:a16="http://schemas.microsoft.com/office/drawing/2014/main" id="{61CC26F7-908E-4025-ADD5-9E04FF2654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48214" y="2543175"/>
            <a:ext cx="26955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F123E3-5363-F7D5-9D18-66DD3CF23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179" y="5226179"/>
            <a:ext cx="2023221" cy="129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EC3F586-BA35-47EE-B602-42D160510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35902"/>
            <a:ext cx="10972800" cy="6195527"/>
          </a:xfrm>
        </p:spPr>
        <p:txBody>
          <a:bodyPr>
            <a:noAutofit/>
          </a:bodyPr>
          <a:lstStyle/>
          <a:p>
            <a:r>
              <a:rPr lang="en-US" sz="4800" i="1" spc="-150" dirty="0"/>
              <a:t>Worshipping at the altar of …</a:t>
            </a:r>
            <a:endParaRPr lang="en-US" sz="4800" spc="-150" dirty="0"/>
          </a:p>
          <a:p>
            <a:pPr algn="l">
              <a:spcBef>
                <a:spcPts val="600"/>
              </a:spcBef>
            </a:pPr>
            <a:r>
              <a:rPr lang="en-US" sz="4800" b="1" dirty="0">
                <a:solidFill>
                  <a:srgbClr val="FF0000"/>
                </a:solidFill>
              </a:rPr>
              <a:t>Entertainment</a:t>
            </a:r>
            <a:r>
              <a:rPr lang="en-US" sz="4800" dirty="0"/>
              <a:t> – Popularizing play without 	productivity</a:t>
            </a:r>
          </a:p>
          <a:p>
            <a:pPr algn="l">
              <a:spcBef>
                <a:spcPts val="600"/>
              </a:spcBef>
              <a:tabLst>
                <a:tab pos="392113" algn="l"/>
              </a:tabLst>
            </a:pPr>
            <a:endParaRPr lang="en-US" sz="1000" b="1" i="1" dirty="0"/>
          </a:p>
          <a:p>
            <a:pPr algn="l">
              <a:spcBef>
                <a:spcPts val="600"/>
              </a:spcBef>
              <a:tabLst>
                <a:tab pos="392113" algn="l"/>
              </a:tabLst>
            </a:pPr>
            <a:r>
              <a:rPr lang="en-US" sz="4800" b="1" i="1" dirty="0"/>
              <a:t>Definition</a:t>
            </a:r>
            <a:r>
              <a:rPr lang="en-US" sz="4800" dirty="0"/>
              <a:t> - providing or being provided 	with </a:t>
            </a:r>
            <a:r>
              <a:rPr lang="en-US" sz="4800" b="1" dirty="0"/>
              <a:t>amusement</a:t>
            </a:r>
            <a:r>
              <a:rPr lang="en-US" sz="4800" dirty="0"/>
              <a:t> or </a:t>
            </a:r>
            <a:r>
              <a:rPr lang="en-US" sz="4800" b="1" dirty="0"/>
              <a:t>enjoyment</a:t>
            </a:r>
            <a:r>
              <a:rPr lang="en-US" sz="4800" dirty="0"/>
              <a:t>.</a:t>
            </a:r>
          </a:p>
          <a:p>
            <a:pPr algn="l">
              <a:spcBef>
                <a:spcPts val="600"/>
              </a:spcBef>
              <a:tabLst>
                <a:tab pos="392113" algn="l"/>
              </a:tabLst>
            </a:pPr>
            <a:r>
              <a:rPr lang="en-US" sz="4800" b="1" i="1" dirty="0"/>
              <a:t>Synonyms</a:t>
            </a:r>
            <a:r>
              <a:rPr lang="en-US" sz="4800" dirty="0"/>
              <a:t> - show, performance, spectacle, 	extravaganza.</a:t>
            </a:r>
          </a:p>
        </p:txBody>
      </p:sp>
      <p:sp>
        <p:nvSpPr>
          <p:cNvPr id="4" name="AutoShape 2" descr="Image result for american idol">
            <a:extLst>
              <a:ext uri="{FF2B5EF4-FFF2-40B4-BE49-F238E27FC236}">
                <a16:creationId xmlns:a16="http://schemas.microsoft.com/office/drawing/2014/main" id="{61CC26F7-908E-4025-ADD5-9E04FF2654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48214" y="2543175"/>
            <a:ext cx="26955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4930EB-C5DA-3E67-AD9D-6BC1605EA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179" y="5226179"/>
            <a:ext cx="2023221" cy="129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2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D40E0-4923-4536-A8CF-5726CDCBF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10547"/>
            <a:ext cx="10991850" cy="60835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/>
              <a:t>Forms of Entertainment</a:t>
            </a:r>
          </a:p>
          <a:p>
            <a:pPr marL="0" indent="0">
              <a:buNone/>
            </a:pPr>
            <a:r>
              <a:rPr lang="en-US" sz="4800" dirty="0"/>
              <a:t>Cinema/Film 		Music	</a:t>
            </a:r>
          </a:p>
          <a:p>
            <a:pPr marL="0" indent="0">
              <a:buNone/>
            </a:pPr>
            <a:r>
              <a:rPr lang="en-US" sz="4800" dirty="0"/>
              <a:t>Banquets			Dance</a:t>
            </a:r>
          </a:p>
          <a:p>
            <a:pPr marL="0" indent="0">
              <a:buNone/>
            </a:pPr>
            <a:r>
              <a:rPr lang="en-US" sz="4800" dirty="0"/>
              <a:t>Games				Animals/Circus</a:t>
            </a:r>
          </a:p>
          <a:p>
            <a:pPr marL="0" indent="0">
              <a:buNone/>
            </a:pPr>
            <a:r>
              <a:rPr lang="en-US" sz="4800" dirty="0"/>
              <a:t>Reading			Parades/Fireworks</a:t>
            </a:r>
          </a:p>
          <a:p>
            <a:pPr marL="0" indent="0">
              <a:buNone/>
            </a:pPr>
            <a:r>
              <a:rPr lang="en-US" sz="4800" dirty="0"/>
              <a:t>Performance/Theater</a:t>
            </a:r>
          </a:p>
          <a:p>
            <a:pPr marL="0" indent="0">
              <a:buNone/>
            </a:pPr>
            <a:r>
              <a:rPr lang="en-US" sz="4800" dirty="0"/>
              <a:t>Storytelling		Sports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831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2855</TotalTime>
  <Words>1645</Words>
  <Application>Microsoft Office PowerPoint</Application>
  <PresentationFormat>Widescreen</PresentationFormat>
  <Paragraphs>146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Depue</dc:creator>
  <cp:lastModifiedBy>James Depue</cp:lastModifiedBy>
  <cp:revision>88</cp:revision>
  <dcterms:created xsi:type="dcterms:W3CDTF">2017-07-07T19:37:56Z</dcterms:created>
  <dcterms:modified xsi:type="dcterms:W3CDTF">2024-10-14T11:58:48Z</dcterms:modified>
</cp:coreProperties>
</file>