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2" r:id="rId2"/>
    <p:sldId id="344" r:id="rId3"/>
    <p:sldId id="359" r:id="rId4"/>
    <p:sldId id="360" r:id="rId5"/>
    <p:sldId id="333" r:id="rId6"/>
    <p:sldId id="337" r:id="rId7"/>
    <p:sldId id="334" r:id="rId8"/>
    <p:sldId id="335" r:id="rId9"/>
    <p:sldId id="341" r:id="rId10"/>
    <p:sldId id="375" r:id="rId11"/>
    <p:sldId id="376" r:id="rId12"/>
    <p:sldId id="377" r:id="rId13"/>
    <p:sldId id="365" r:id="rId14"/>
    <p:sldId id="367" r:id="rId15"/>
    <p:sldId id="368" r:id="rId16"/>
    <p:sldId id="371" r:id="rId17"/>
    <p:sldId id="370" r:id="rId18"/>
    <p:sldId id="372" r:id="rId19"/>
    <p:sldId id="373" r:id="rId20"/>
    <p:sldId id="343" r:id="rId21"/>
    <p:sldId id="379" r:id="rId22"/>
    <p:sldId id="380" r:id="rId23"/>
    <p:sldId id="381" r:id="rId24"/>
    <p:sldId id="378" r:id="rId25"/>
    <p:sldId id="338" r:id="rId26"/>
    <p:sldId id="382" r:id="rId27"/>
    <p:sldId id="383" r:id="rId28"/>
    <p:sldId id="386" r:id="rId29"/>
    <p:sldId id="387" r:id="rId30"/>
    <p:sldId id="388" r:id="rId31"/>
    <p:sldId id="3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C90277F5-6732-4C7D-BDD5-D0CA9FBBDFFB}"/>
    <pc:docChg chg="undo redo custSel addSld delSld modSld sldOrd">
      <pc:chgData name="James Depue" userId="ce8b122cf7b10dd2" providerId="LiveId" clId="{C90277F5-6732-4C7D-BDD5-D0CA9FBBDFFB}" dt="2024-09-30T10:49:11.832" v="4819" actId="2696"/>
      <pc:docMkLst>
        <pc:docMk/>
      </pc:docMkLst>
      <pc:sldChg chg="del">
        <pc:chgData name="James Depue" userId="ce8b122cf7b10dd2" providerId="LiveId" clId="{C90277F5-6732-4C7D-BDD5-D0CA9FBBDFFB}" dt="2024-09-12T19:53:14.450" v="0" actId="47"/>
        <pc:sldMkLst>
          <pc:docMk/>
          <pc:sldMk cId="48698253" sldId="256"/>
        </pc:sldMkLst>
      </pc:sldChg>
      <pc:sldChg chg="add del">
        <pc:chgData name="James Depue" userId="ce8b122cf7b10dd2" providerId="LiveId" clId="{C90277F5-6732-4C7D-BDD5-D0CA9FBBDFFB}" dt="2024-09-29T12:16:59.036" v="4808" actId="47"/>
        <pc:sldMkLst>
          <pc:docMk/>
          <pc:sldMk cId="2160902203" sldId="256"/>
        </pc:sldMkLst>
      </pc:sldChg>
      <pc:sldChg chg="add del">
        <pc:chgData name="James Depue" userId="ce8b122cf7b10dd2" providerId="LiveId" clId="{C90277F5-6732-4C7D-BDD5-D0CA9FBBDFFB}" dt="2024-09-29T12:16:59.744" v="4809" actId="47"/>
        <pc:sldMkLst>
          <pc:docMk/>
          <pc:sldMk cId="4212571082" sldId="257"/>
        </pc:sldMkLst>
      </pc:sldChg>
      <pc:sldChg chg="add del">
        <pc:chgData name="James Depue" userId="ce8b122cf7b10dd2" providerId="LiveId" clId="{C90277F5-6732-4C7D-BDD5-D0CA9FBBDFFB}" dt="2024-09-29T12:17:00.199" v="4810" actId="47"/>
        <pc:sldMkLst>
          <pc:docMk/>
          <pc:sldMk cId="2317910892" sldId="258"/>
        </pc:sldMkLst>
      </pc:sldChg>
      <pc:sldChg chg="del">
        <pc:chgData name="James Depue" userId="ce8b122cf7b10dd2" providerId="LiveId" clId="{C90277F5-6732-4C7D-BDD5-D0CA9FBBDFFB}" dt="2024-09-12T19:53:41.061" v="32" actId="47"/>
        <pc:sldMkLst>
          <pc:docMk/>
          <pc:sldMk cId="0" sldId="259"/>
        </pc:sldMkLst>
      </pc:sldChg>
      <pc:sldChg chg="add del">
        <pc:chgData name="James Depue" userId="ce8b122cf7b10dd2" providerId="LiveId" clId="{C90277F5-6732-4C7D-BDD5-D0CA9FBBDFFB}" dt="2024-09-29T12:17:00.640" v="4811" actId="47"/>
        <pc:sldMkLst>
          <pc:docMk/>
          <pc:sldMk cId="2019077525" sldId="259"/>
        </pc:sldMkLst>
      </pc:sldChg>
      <pc:sldChg chg="add del">
        <pc:chgData name="James Depue" userId="ce8b122cf7b10dd2" providerId="LiveId" clId="{C90277F5-6732-4C7D-BDD5-D0CA9FBBDFFB}" dt="2024-09-29T12:17:01.082" v="4812" actId="47"/>
        <pc:sldMkLst>
          <pc:docMk/>
          <pc:sldMk cId="686763378" sldId="260"/>
        </pc:sldMkLst>
      </pc:sldChg>
      <pc:sldChg chg="del">
        <pc:chgData name="James Depue" userId="ce8b122cf7b10dd2" providerId="LiveId" clId="{C90277F5-6732-4C7D-BDD5-D0CA9FBBDFFB}" dt="2024-09-12T19:53:39.918" v="29" actId="47"/>
        <pc:sldMkLst>
          <pc:docMk/>
          <pc:sldMk cId="0" sldId="261"/>
        </pc:sldMkLst>
      </pc:sldChg>
      <pc:sldChg chg="add del">
        <pc:chgData name="James Depue" userId="ce8b122cf7b10dd2" providerId="LiveId" clId="{C90277F5-6732-4C7D-BDD5-D0CA9FBBDFFB}" dt="2024-09-29T12:17:03.128" v="4814" actId="47"/>
        <pc:sldMkLst>
          <pc:docMk/>
          <pc:sldMk cId="2121108613" sldId="261"/>
        </pc:sldMkLst>
      </pc:sldChg>
      <pc:sldChg chg="add del">
        <pc:chgData name="James Depue" userId="ce8b122cf7b10dd2" providerId="LiveId" clId="{C90277F5-6732-4C7D-BDD5-D0CA9FBBDFFB}" dt="2024-09-29T12:17:01.932" v="4813" actId="47"/>
        <pc:sldMkLst>
          <pc:docMk/>
          <pc:sldMk cId="3830134213" sldId="262"/>
        </pc:sldMkLst>
      </pc:sldChg>
      <pc:sldChg chg="del">
        <pc:chgData name="James Depue" userId="ce8b122cf7b10dd2" providerId="LiveId" clId="{C90277F5-6732-4C7D-BDD5-D0CA9FBBDFFB}" dt="2024-09-12T19:53:40.255" v="30" actId="47"/>
        <pc:sldMkLst>
          <pc:docMk/>
          <pc:sldMk cId="0" sldId="263"/>
        </pc:sldMkLst>
      </pc:sldChg>
      <pc:sldChg chg="add del">
        <pc:chgData name="James Depue" userId="ce8b122cf7b10dd2" providerId="LiveId" clId="{C90277F5-6732-4C7D-BDD5-D0CA9FBBDFFB}" dt="2024-09-29T12:17:04.945" v="4815" actId="47"/>
        <pc:sldMkLst>
          <pc:docMk/>
          <pc:sldMk cId="3837361581" sldId="263"/>
        </pc:sldMkLst>
      </pc:sldChg>
      <pc:sldChg chg="del">
        <pc:chgData name="James Depue" userId="ce8b122cf7b10dd2" providerId="LiveId" clId="{C90277F5-6732-4C7D-BDD5-D0CA9FBBDFFB}" dt="2024-09-12T19:53:40.593" v="31" actId="47"/>
        <pc:sldMkLst>
          <pc:docMk/>
          <pc:sldMk cId="0" sldId="264"/>
        </pc:sldMkLst>
      </pc:sldChg>
      <pc:sldChg chg="add del">
        <pc:chgData name="James Depue" userId="ce8b122cf7b10dd2" providerId="LiveId" clId="{C90277F5-6732-4C7D-BDD5-D0CA9FBBDFFB}" dt="2024-09-29T12:17:08.580" v="4816" actId="47"/>
        <pc:sldMkLst>
          <pc:docMk/>
          <pc:sldMk cId="9498183" sldId="265"/>
        </pc:sldMkLst>
      </pc:sldChg>
      <pc:sldChg chg="del">
        <pc:chgData name="James Depue" userId="ce8b122cf7b10dd2" providerId="LiveId" clId="{C90277F5-6732-4C7D-BDD5-D0CA9FBBDFFB}" dt="2024-09-30T10:48:46.580" v="4817" actId="47"/>
        <pc:sldMkLst>
          <pc:docMk/>
          <pc:sldMk cId="2218674907" sldId="266"/>
        </pc:sldMkLst>
      </pc:sldChg>
      <pc:sldChg chg="del">
        <pc:chgData name="James Depue" userId="ce8b122cf7b10dd2" providerId="LiveId" clId="{C90277F5-6732-4C7D-BDD5-D0CA9FBBDFFB}" dt="2024-09-12T19:53:41.821" v="33" actId="47"/>
        <pc:sldMkLst>
          <pc:docMk/>
          <pc:sldMk cId="0" sldId="267"/>
        </pc:sldMkLst>
      </pc:sldChg>
      <pc:sldChg chg="del">
        <pc:chgData name="James Depue" userId="ce8b122cf7b10dd2" providerId="LiveId" clId="{C90277F5-6732-4C7D-BDD5-D0CA9FBBDFFB}" dt="2024-09-12T19:53:42.561" v="35" actId="47"/>
        <pc:sldMkLst>
          <pc:docMk/>
          <pc:sldMk cId="0" sldId="268"/>
        </pc:sldMkLst>
      </pc:sldChg>
      <pc:sldChg chg="del">
        <pc:chgData name="James Depue" userId="ce8b122cf7b10dd2" providerId="LiveId" clId="{C90277F5-6732-4C7D-BDD5-D0CA9FBBDFFB}" dt="2024-09-12T19:53:42.927" v="36" actId="47"/>
        <pc:sldMkLst>
          <pc:docMk/>
          <pc:sldMk cId="0" sldId="269"/>
        </pc:sldMkLst>
      </pc:sldChg>
      <pc:sldChg chg="del">
        <pc:chgData name="James Depue" userId="ce8b122cf7b10dd2" providerId="LiveId" clId="{C90277F5-6732-4C7D-BDD5-D0CA9FBBDFFB}" dt="2024-09-12T19:53:43.288" v="37" actId="47"/>
        <pc:sldMkLst>
          <pc:docMk/>
          <pc:sldMk cId="0" sldId="270"/>
        </pc:sldMkLst>
      </pc:sldChg>
      <pc:sldChg chg="del">
        <pc:chgData name="James Depue" userId="ce8b122cf7b10dd2" providerId="LiveId" clId="{C90277F5-6732-4C7D-BDD5-D0CA9FBBDFFB}" dt="2024-09-12T19:53:43.664" v="38" actId="47"/>
        <pc:sldMkLst>
          <pc:docMk/>
          <pc:sldMk cId="0" sldId="271"/>
        </pc:sldMkLst>
      </pc:sldChg>
      <pc:sldChg chg="del">
        <pc:chgData name="James Depue" userId="ce8b122cf7b10dd2" providerId="LiveId" clId="{C90277F5-6732-4C7D-BDD5-D0CA9FBBDFFB}" dt="2024-09-12T19:53:23.840" v="3" actId="47"/>
        <pc:sldMkLst>
          <pc:docMk/>
          <pc:sldMk cId="0" sldId="296"/>
        </pc:sldMkLst>
      </pc:sldChg>
      <pc:sldChg chg="del">
        <pc:chgData name="James Depue" userId="ce8b122cf7b10dd2" providerId="LiveId" clId="{C90277F5-6732-4C7D-BDD5-D0CA9FBBDFFB}" dt="2024-09-12T19:53:24.218" v="4" actId="47"/>
        <pc:sldMkLst>
          <pc:docMk/>
          <pc:sldMk cId="0" sldId="300"/>
        </pc:sldMkLst>
      </pc:sldChg>
      <pc:sldChg chg="del">
        <pc:chgData name="James Depue" userId="ce8b122cf7b10dd2" providerId="LiveId" clId="{C90277F5-6732-4C7D-BDD5-D0CA9FBBDFFB}" dt="2024-09-12T19:53:30.547" v="20" actId="47"/>
        <pc:sldMkLst>
          <pc:docMk/>
          <pc:sldMk cId="0" sldId="301"/>
        </pc:sldMkLst>
      </pc:sldChg>
      <pc:sldChg chg="addSp delSp modSp mod delAnim">
        <pc:chgData name="James Depue" userId="ce8b122cf7b10dd2" providerId="LiveId" clId="{C90277F5-6732-4C7D-BDD5-D0CA9FBBDFFB}" dt="2024-09-25T13:22:49.458" v="139" actId="1076"/>
        <pc:sldMkLst>
          <pc:docMk/>
          <pc:sldMk cId="0" sldId="302"/>
        </pc:sldMkLst>
        <pc:spChg chg="add">
          <ac:chgData name="James Depue" userId="ce8b122cf7b10dd2" providerId="LiveId" clId="{C90277F5-6732-4C7D-BDD5-D0CA9FBBDFFB}" dt="2024-09-25T13:13:54.234" v="89"/>
          <ac:spMkLst>
            <pc:docMk/>
            <pc:sldMk cId="0" sldId="302"/>
            <ac:spMk id="2" creationId="{DA7CEF08-F5B7-F853-32EF-68BAA8E39B85}"/>
          </ac:spMkLst>
        </pc:spChg>
        <pc:spChg chg="mod">
          <ac:chgData name="James Depue" userId="ce8b122cf7b10dd2" providerId="LiveId" clId="{C90277F5-6732-4C7D-BDD5-D0CA9FBBDFFB}" dt="2024-09-25T13:13:51.807" v="88" actId="6549"/>
          <ac:spMkLst>
            <pc:docMk/>
            <pc:sldMk cId="0" sldId="302"/>
            <ac:spMk id="3" creationId="{00000000-0000-0000-0000-000000000000}"/>
          </ac:spMkLst>
        </pc:spChg>
        <pc:spChg chg="add mod">
          <ac:chgData name="James Depue" userId="ce8b122cf7b10dd2" providerId="LiveId" clId="{C90277F5-6732-4C7D-BDD5-D0CA9FBBDFFB}" dt="2024-09-25T13:21:47.396" v="137" actId="208"/>
          <ac:spMkLst>
            <pc:docMk/>
            <pc:sldMk cId="0" sldId="302"/>
            <ac:spMk id="7" creationId="{30B72607-682F-786B-B54E-440BDAA4F82F}"/>
          </ac:spMkLst>
        </pc:spChg>
        <pc:spChg chg="add mod">
          <ac:chgData name="James Depue" userId="ce8b122cf7b10dd2" providerId="LiveId" clId="{C90277F5-6732-4C7D-BDD5-D0CA9FBBDFFB}" dt="2024-09-25T13:22:26.066" v="138"/>
          <ac:spMkLst>
            <pc:docMk/>
            <pc:sldMk cId="0" sldId="302"/>
            <ac:spMk id="8" creationId="{A4B294EA-7582-C629-6F90-29B6A8B1A82C}"/>
          </ac:spMkLst>
        </pc:spChg>
        <pc:picChg chg="del">
          <ac:chgData name="James Depue" userId="ce8b122cf7b10dd2" providerId="LiveId" clId="{C90277F5-6732-4C7D-BDD5-D0CA9FBBDFFB}" dt="2024-09-25T13:13:47.324" v="87" actId="478"/>
          <ac:picMkLst>
            <pc:docMk/>
            <pc:sldMk cId="0" sldId="302"/>
            <ac:picMk id="4" creationId="{3CEE7A8E-5738-4987-9D47-1D12A9720333}"/>
          </ac:picMkLst>
        </pc:picChg>
        <pc:picChg chg="add mod modCrop">
          <ac:chgData name="James Depue" userId="ce8b122cf7b10dd2" providerId="LiveId" clId="{C90277F5-6732-4C7D-BDD5-D0CA9FBBDFFB}" dt="2024-09-25T13:16:24.562" v="99" actId="14100"/>
          <ac:picMkLst>
            <pc:docMk/>
            <pc:sldMk cId="0" sldId="302"/>
            <ac:picMk id="6" creationId="{5FE770A2-2047-32A3-86F4-BEAA59B27118}"/>
          </ac:picMkLst>
        </pc:picChg>
        <pc:picChg chg="add mod">
          <ac:chgData name="James Depue" userId="ce8b122cf7b10dd2" providerId="LiveId" clId="{C90277F5-6732-4C7D-BDD5-D0CA9FBBDFFB}" dt="2024-09-25T13:22:49.458" v="139" actId="1076"/>
          <ac:picMkLst>
            <pc:docMk/>
            <pc:sldMk cId="0" sldId="302"/>
            <ac:picMk id="9" creationId="{DA84F841-65DE-957E-0F6C-9FAA6D4E43D8}"/>
          </ac:picMkLst>
        </pc:picChg>
      </pc:sldChg>
      <pc:sldChg chg="del">
        <pc:chgData name="James Depue" userId="ce8b122cf7b10dd2" providerId="LiveId" clId="{C90277F5-6732-4C7D-BDD5-D0CA9FBBDFFB}" dt="2024-09-12T19:53:29.563" v="18" actId="47"/>
        <pc:sldMkLst>
          <pc:docMk/>
          <pc:sldMk cId="0" sldId="303"/>
        </pc:sldMkLst>
      </pc:sldChg>
      <pc:sldChg chg="del">
        <pc:chgData name="James Depue" userId="ce8b122cf7b10dd2" providerId="LiveId" clId="{C90277F5-6732-4C7D-BDD5-D0CA9FBBDFFB}" dt="2024-09-12T19:53:30.066" v="19" actId="47"/>
        <pc:sldMkLst>
          <pc:docMk/>
          <pc:sldMk cId="0" sldId="304"/>
        </pc:sldMkLst>
      </pc:sldChg>
      <pc:sldChg chg="del">
        <pc:chgData name="James Depue" userId="ce8b122cf7b10dd2" providerId="LiveId" clId="{C90277F5-6732-4C7D-BDD5-D0CA9FBBDFFB}" dt="2024-09-12T19:53:32.587" v="23" actId="47"/>
        <pc:sldMkLst>
          <pc:docMk/>
          <pc:sldMk cId="0" sldId="305"/>
        </pc:sldMkLst>
      </pc:sldChg>
      <pc:sldChg chg="del">
        <pc:chgData name="James Depue" userId="ce8b122cf7b10dd2" providerId="LiveId" clId="{C90277F5-6732-4C7D-BDD5-D0CA9FBBDFFB}" dt="2024-09-12T19:53:31.058" v="21" actId="47"/>
        <pc:sldMkLst>
          <pc:docMk/>
          <pc:sldMk cId="0" sldId="306"/>
        </pc:sldMkLst>
      </pc:sldChg>
      <pc:sldChg chg="del">
        <pc:chgData name="James Depue" userId="ce8b122cf7b10dd2" providerId="LiveId" clId="{C90277F5-6732-4C7D-BDD5-D0CA9FBBDFFB}" dt="2024-09-12T19:53:31.660" v="22" actId="47"/>
        <pc:sldMkLst>
          <pc:docMk/>
          <pc:sldMk cId="0" sldId="307"/>
        </pc:sldMkLst>
      </pc:sldChg>
      <pc:sldChg chg="del">
        <pc:chgData name="James Depue" userId="ce8b122cf7b10dd2" providerId="LiveId" clId="{C90277F5-6732-4C7D-BDD5-D0CA9FBBDFFB}" dt="2024-09-12T19:53:33.107" v="24" actId="47"/>
        <pc:sldMkLst>
          <pc:docMk/>
          <pc:sldMk cId="0" sldId="308"/>
        </pc:sldMkLst>
      </pc:sldChg>
      <pc:sldChg chg="del">
        <pc:chgData name="James Depue" userId="ce8b122cf7b10dd2" providerId="LiveId" clId="{C90277F5-6732-4C7D-BDD5-D0CA9FBBDFFB}" dt="2024-09-12T19:53:23.447" v="2" actId="47"/>
        <pc:sldMkLst>
          <pc:docMk/>
          <pc:sldMk cId="0" sldId="309"/>
        </pc:sldMkLst>
      </pc:sldChg>
      <pc:sldChg chg="del">
        <pc:chgData name="James Depue" userId="ce8b122cf7b10dd2" providerId="LiveId" clId="{C90277F5-6732-4C7D-BDD5-D0CA9FBBDFFB}" dt="2024-09-12T19:53:28.997" v="17" actId="47"/>
        <pc:sldMkLst>
          <pc:docMk/>
          <pc:sldMk cId="0" sldId="310"/>
        </pc:sldMkLst>
      </pc:sldChg>
      <pc:sldChg chg="del">
        <pc:chgData name="James Depue" userId="ce8b122cf7b10dd2" providerId="LiveId" clId="{C90277F5-6732-4C7D-BDD5-D0CA9FBBDFFB}" dt="2024-09-12T19:53:24.511" v="5" actId="47"/>
        <pc:sldMkLst>
          <pc:docMk/>
          <pc:sldMk cId="0" sldId="311"/>
        </pc:sldMkLst>
      </pc:sldChg>
      <pc:sldChg chg="del">
        <pc:chgData name="James Depue" userId="ce8b122cf7b10dd2" providerId="LiveId" clId="{C90277F5-6732-4C7D-BDD5-D0CA9FBBDFFB}" dt="2024-09-12T19:53:24.784" v="6" actId="47"/>
        <pc:sldMkLst>
          <pc:docMk/>
          <pc:sldMk cId="0" sldId="312"/>
        </pc:sldMkLst>
      </pc:sldChg>
      <pc:sldChg chg="del">
        <pc:chgData name="James Depue" userId="ce8b122cf7b10dd2" providerId="LiveId" clId="{C90277F5-6732-4C7D-BDD5-D0CA9FBBDFFB}" dt="2024-09-12T19:53:25.082" v="7" actId="47"/>
        <pc:sldMkLst>
          <pc:docMk/>
          <pc:sldMk cId="0" sldId="313"/>
        </pc:sldMkLst>
      </pc:sldChg>
      <pc:sldChg chg="del">
        <pc:chgData name="James Depue" userId="ce8b122cf7b10dd2" providerId="LiveId" clId="{C90277F5-6732-4C7D-BDD5-D0CA9FBBDFFB}" dt="2024-09-12T19:53:25.994" v="10" actId="47"/>
        <pc:sldMkLst>
          <pc:docMk/>
          <pc:sldMk cId="0" sldId="314"/>
        </pc:sldMkLst>
      </pc:sldChg>
      <pc:sldChg chg="del">
        <pc:chgData name="James Depue" userId="ce8b122cf7b10dd2" providerId="LiveId" clId="{C90277F5-6732-4C7D-BDD5-D0CA9FBBDFFB}" dt="2024-09-12T19:53:25.381" v="8" actId="47"/>
        <pc:sldMkLst>
          <pc:docMk/>
          <pc:sldMk cId="0" sldId="316"/>
        </pc:sldMkLst>
      </pc:sldChg>
      <pc:sldChg chg="del">
        <pc:chgData name="James Depue" userId="ce8b122cf7b10dd2" providerId="LiveId" clId="{C90277F5-6732-4C7D-BDD5-D0CA9FBBDFFB}" dt="2024-09-12T19:53:25.695" v="9" actId="47"/>
        <pc:sldMkLst>
          <pc:docMk/>
          <pc:sldMk cId="0" sldId="317"/>
        </pc:sldMkLst>
      </pc:sldChg>
      <pc:sldChg chg="del">
        <pc:chgData name="James Depue" userId="ce8b122cf7b10dd2" providerId="LiveId" clId="{C90277F5-6732-4C7D-BDD5-D0CA9FBBDFFB}" dt="2024-09-12T19:53:26.292" v="11" actId="47"/>
        <pc:sldMkLst>
          <pc:docMk/>
          <pc:sldMk cId="0" sldId="318"/>
        </pc:sldMkLst>
      </pc:sldChg>
      <pc:sldChg chg="del">
        <pc:chgData name="James Depue" userId="ce8b122cf7b10dd2" providerId="LiveId" clId="{C90277F5-6732-4C7D-BDD5-D0CA9FBBDFFB}" dt="2024-09-12T19:53:26.614" v="12" actId="47"/>
        <pc:sldMkLst>
          <pc:docMk/>
          <pc:sldMk cId="0" sldId="319"/>
        </pc:sldMkLst>
      </pc:sldChg>
      <pc:sldChg chg="del">
        <pc:chgData name="James Depue" userId="ce8b122cf7b10dd2" providerId="LiveId" clId="{C90277F5-6732-4C7D-BDD5-D0CA9FBBDFFB}" dt="2024-09-12T19:53:26.970" v="13" actId="47"/>
        <pc:sldMkLst>
          <pc:docMk/>
          <pc:sldMk cId="0" sldId="320"/>
        </pc:sldMkLst>
      </pc:sldChg>
      <pc:sldChg chg="del">
        <pc:chgData name="James Depue" userId="ce8b122cf7b10dd2" providerId="LiveId" clId="{C90277F5-6732-4C7D-BDD5-D0CA9FBBDFFB}" dt="2024-09-12T19:53:27.347" v="14" actId="47"/>
        <pc:sldMkLst>
          <pc:docMk/>
          <pc:sldMk cId="0" sldId="321"/>
        </pc:sldMkLst>
      </pc:sldChg>
      <pc:sldChg chg="del">
        <pc:chgData name="James Depue" userId="ce8b122cf7b10dd2" providerId="LiveId" clId="{C90277F5-6732-4C7D-BDD5-D0CA9FBBDFFB}" dt="2024-09-12T19:53:27.709" v="15" actId="47"/>
        <pc:sldMkLst>
          <pc:docMk/>
          <pc:sldMk cId="0" sldId="322"/>
        </pc:sldMkLst>
      </pc:sldChg>
      <pc:sldChg chg="del">
        <pc:chgData name="James Depue" userId="ce8b122cf7b10dd2" providerId="LiveId" clId="{C90277F5-6732-4C7D-BDD5-D0CA9FBBDFFB}" dt="2024-09-12T19:53:28.525" v="16" actId="47"/>
        <pc:sldMkLst>
          <pc:docMk/>
          <pc:sldMk cId="0" sldId="323"/>
        </pc:sldMkLst>
      </pc:sldChg>
      <pc:sldChg chg="del">
        <pc:chgData name="James Depue" userId="ce8b122cf7b10dd2" providerId="LiveId" clId="{C90277F5-6732-4C7D-BDD5-D0CA9FBBDFFB}" dt="2024-09-12T19:53:22.959" v="1" actId="47"/>
        <pc:sldMkLst>
          <pc:docMk/>
          <pc:sldMk cId="1230071919" sldId="324"/>
        </pc:sldMkLst>
      </pc:sldChg>
      <pc:sldChg chg="del">
        <pc:chgData name="James Depue" userId="ce8b122cf7b10dd2" providerId="LiveId" clId="{C90277F5-6732-4C7D-BDD5-D0CA9FBBDFFB}" dt="2024-09-28T06:50:24.392" v="650" actId="47"/>
        <pc:sldMkLst>
          <pc:docMk/>
          <pc:sldMk cId="84334262" sldId="325"/>
        </pc:sldMkLst>
      </pc:sldChg>
      <pc:sldChg chg="del">
        <pc:chgData name="James Depue" userId="ce8b122cf7b10dd2" providerId="LiveId" clId="{C90277F5-6732-4C7D-BDD5-D0CA9FBBDFFB}" dt="2024-09-12T19:53:35.789" v="26" actId="47"/>
        <pc:sldMkLst>
          <pc:docMk/>
          <pc:sldMk cId="1330981212" sldId="326"/>
        </pc:sldMkLst>
      </pc:sldChg>
      <pc:sldChg chg="del">
        <pc:chgData name="James Depue" userId="ce8b122cf7b10dd2" providerId="LiveId" clId="{C90277F5-6732-4C7D-BDD5-D0CA9FBBDFFB}" dt="2024-09-28T06:54:52.818" v="679" actId="47"/>
        <pc:sldMkLst>
          <pc:docMk/>
          <pc:sldMk cId="1754192493" sldId="327"/>
        </pc:sldMkLst>
      </pc:sldChg>
      <pc:sldChg chg="del">
        <pc:chgData name="James Depue" userId="ce8b122cf7b10dd2" providerId="LiveId" clId="{C90277F5-6732-4C7D-BDD5-D0CA9FBBDFFB}" dt="2024-09-12T19:53:38.852" v="27" actId="47"/>
        <pc:sldMkLst>
          <pc:docMk/>
          <pc:sldMk cId="0" sldId="328"/>
        </pc:sldMkLst>
      </pc:sldChg>
      <pc:sldChg chg="delSp del mod ord">
        <pc:chgData name="James Depue" userId="ce8b122cf7b10dd2" providerId="LiveId" clId="{C90277F5-6732-4C7D-BDD5-D0CA9FBBDFFB}" dt="2024-09-29T12:06:40.542" v="4777" actId="47"/>
        <pc:sldMkLst>
          <pc:docMk/>
          <pc:sldMk cId="190052361" sldId="329"/>
        </pc:sldMkLst>
        <pc:picChg chg="del">
          <ac:chgData name="James Depue" userId="ce8b122cf7b10dd2" providerId="LiveId" clId="{C90277F5-6732-4C7D-BDD5-D0CA9FBBDFFB}" dt="2024-09-29T12:03:08.906" v="4751" actId="21"/>
          <ac:picMkLst>
            <pc:docMk/>
            <pc:sldMk cId="190052361" sldId="329"/>
            <ac:picMk id="4" creationId="{904781DD-E66D-442D-8FFD-709CD14964C5}"/>
          </ac:picMkLst>
        </pc:picChg>
      </pc:sldChg>
      <pc:sldChg chg="del">
        <pc:chgData name="James Depue" userId="ce8b122cf7b10dd2" providerId="LiveId" clId="{C90277F5-6732-4C7D-BDD5-D0CA9FBBDFFB}" dt="2024-09-12T19:54:12.017" v="39" actId="47"/>
        <pc:sldMkLst>
          <pc:docMk/>
          <pc:sldMk cId="4112882197" sldId="330"/>
        </pc:sldMkLst>
      </pc:sldChg>
      <pc:sldChg chg="del">
        <pc:chgData name="James Depue" userId="ce8b122cf7b10dd2" providerId="LiveId" clId="{C90277F5-6732-4C7D-BDD5-D0CA9FBBDFFB}" dt="2024-09-12T19:53:39.509" v="28" actId="47"/>
        <pc:sldMkLst>
          <pc:docMk/>
          <pc:sldMk cId="4025847058" sldId="331"/>
        </pc:sldMkLst>
      </pc:sldChg>
      <pc:sldChg chg="del">
        <pc:chgData name="James Depue" userId="ce8b122cf7b10dd2" providerId="LiveId" clId="{C90277F5-6732-4C7D-BDD5-D0CA9FBBDFFB}" dt="2024-09-12T19:54:12.910" v="40" actId="47"/>
        <pc:sldMkLst>
          <pc:docMk/>
          <pc:sldMk cId="623143505" sldId="332"/>
        </pc:sldMkLst>
      </pc:sldChg>
      <pc:sldChg chg="modSp mod">
        <pc:chgData name="James Depue" userId="ce8b122cf7b10dd2" providerId="LiveId" clId="{C90277F5-6732-4C7D-BDD5-D0CA9FBBDFFB}" dt="2024-09-28T14:50:54.324" v="2910" actId="6549"/>
        <pc:sldMkLst>
          <pc:docMk/>
          <pc:sldMk cId="3719174276" sldId="333"/>
        </pc:sldMkLst>
        <pc:spChg chg="mod">
          <ac:chgData name="James Depue" userId="ce8b122cf7b10dd2" providerId="LiveId" clId="{C90277F5-6732-4C7D-BDD5-D0CA9FBBDFFB}" dt="2024-09-28T14:50:54.324" v="2910" actId="6549"/>
          <ac:spMkLst>
            <pc:docMk/>
            <pc:sldMk cId="3719174276" sldId="333"/>
            <ac:spMk id="3" creationId="{00000000-0000-0000-0000-000000000000}"/>
          </ac:spMkLst>
        </pc:spChg>
      </pc:sldChg>
      <pc:sldChg chg="modSp mod modAnim">
        <pc:chgData name="James Depue" userId="ce8b122cf7b10dd2" providerId="LiveId" clId="{C90277F5-6732-4C7D-BDD5-D0CA9FBBDFFB}" dt="2024-09-29T05:10:46.874" v="3266" actId="113"/>
        <pc:sldMkLst>
          <pc:docMk/>
          <pc:sldMk cId="406098637" sldId="334"/>
        </pc:sldMkLst>
        <pc:spChg chg="mod">
          <ac:chgData name="James Depue" userId="ce8b122cf7b10dd2" providerId="LiveId" clId="{C90277F5-6732-4C7D-BDD5-D0CA9FBBDFFB}" dt="2024-09-29T05:10:46.874" v="3266" actId="113"/>
          <ac:spMkLst>
            <pc:docMk/>
            <pc:sldMk cId="406098637" sldId="334"/>
            <ac:spMk id="3" creationId="{00000000-0000-0000-0000-000000000000}"/>
          </ac:spMkLst>
        </pc:spChg>
      </pc:sldChg>
      <pc:sldChg chg="modSp modAnim">
        <pc:chgData name="James Depue" userId="ce8b122cf7b10dd2" providerId="LiveId" clId="{C90277F5-6732-4C7D-BDD5-D0CA9FBBDFFB}" dt="2024-09-28T14:55:24.498" v="2928"/>
        <pc:sldMkLst>
          <pc:docMk/>
          <pc:sldMk cId="3118351828" sldId="335"/>
        </pc:sldMkLst>
        <pc:spChg chg="mod">
          <ac:chgData name="James Depue" userId="ce8b122cf7b10dd2" providerId="LiveId" clId="{C90277F5-6732-4C7D-BDD5-D0CA9FBBDFFB}" dt="2024-09-28T12:24:06.524" v="2856" actId="113"/>
          <ac:spMkLst>
            <pc:docMk/>
            <pc:sldMk cId="3118351828" sldId="335"/>
            <ac:spMk id="3" creationId="{00000000-0000-0000-0000-000000000000}"/>
          </ac:spMkLst>
        </pc:spChg>
      </pc:sldChg>
      <pc:sldChg chg="modSp del mod">
        <pc:chgData name="James Depue" userId="ce8b122cf7b10dd2" providerId="LiveId" clId="{C90277F5-6732-4C7D-BDD5-D0CA9FBBDFFB}" dt="2024-09-28T07:13:12.025" v="772" actId="47"/>
        <pc:sldMkLst>
          <pc:docMk/>
          <pc:sldMk cId="341324517" sldId="336"/>
        </pc:sldMkLst>
        <pc:spChg chg="mod">
          <ac:chgData name="James Depue" userId="ce8b122cf7b10dd2" providerId="LiveId" clId="{C90277F5-6732-4C7D-BDD5-D0CA9FBBDFFB}" dt="2024-09-28T07:12:42.324" v="768" actId="21"/>
          <ac:spMkLst>
            <pc:docMk/>
            <pc:sldMk cId="341324517" sldId="336"/>
            <ac:spMk id="3" creationId="{00000000-0000-0000-0000-000000000000}"/>
          </ac:spMkLst>
        </pc:spChg>
      </pc:sldChg>
      <pc:sldChg chg="modSp modAnim">
        <pc:chgData name="James Depue" userId="ce8b122cf7b10dd2" providerId="LiveId" clId="{C90277F5-6732-4C7D-BDD5-D0CA9FBBDFFB}" dt="2024-09-28T14:52:54.203" v="2926"/>
        <pc:sldMkLst>
          <pc:docMk/>
          <pc:sldMk cId="850270121" sldId="337"/>
        </pc:sldMkLst>
        <pc:spChg chg="mod">
          <ac:chgData name="James Depue" userId="ce8b122cf7b10dd2" providerId="LiveId" clId="{C90277F5-6732-4C7D-BDD5-D0CA9FBBDFFB}" dt="2024-09-28T14:52:36.625" v="2924" actId="6549"/>
          <ac:spMkLst>
            <pc:docMk/>
            <pc:sldMk cId="850270121" sldId="337"/>
            <ac:spMk id="3" creationId="{00000000-0000-0000-0000-000000000000}"/>
          </ac:spMkLst>
        </pc:spChg>
      </pc:sldChg>
      <pc:sldChg chg="addSp modSp mod ord modAnim">
        <pc:chgData name="James Depue" userId="ce8b122cf7b10dd2" providerId="LiveId" clId="{C90277F5-6732-4C7D-BDD5-D0CA9FBBDFFB}" dt="2024-09-29T12:08:17.246" v="4803" actId="6559"/>
        <pc:sldMkLst>
          <pc:docMk/>
          <pc:sldMk cId="65514532" sldId="338"/>
        </pc:sldMkLst>
        <pc:spChg chg="mod">
          <ac:chgData name="James Depue" userId="ce8b122cf7b10dd2" providerId="LiveId" clId="{C90277F5-6732-4C7D-BDD5-D0CA9FBBDFFB}" dt="2024-09-29T12:08:17.246" v="4803" actId="6559"/>
          <ac:spMkLst>
            <pc:docMk/>
            <pc:sldMk cId="65514532" sldId="338"/>
            <ac:spMk id="3" creationId="{00000000-0000-0000-0000-000000000000}"/>
          </ac:spMkLst>
        </pc:spChg>
        <pc:picChg chg="add mod">
          <ac:chgData name="James Depue" userId="ce8b122cf7b10dd2" providerId="LiveId" clId="{C90277F5-6732-4C7D-BDD5-D0CA9FBBDFFB}" dt="2024-09-29T12:05:20.039" v="4767" actId="1035"/>
          <ac:picMkLst>
            <pc:docMk/>
            <pc:sldMk cId="65514532" sldId="338"/>
            <ac:picMk id="4" creationId="{904781DD-E66D-442D-8FFD-709CD14964C5}"/>
          </ac:picMkLst>
        </pc:picChg>
      </pc:sldChg>
      <pc:sldChg chg="modSp add del mod ord modAnim">
        <pc:chgData name="James Depue" userId="ce8b122cf7b10dd2" providerId="LiveId" clId="{C90277F5-6732-4C7D-BDD5-D0CA9FBBDFFB}" dt="2024-09-30T10:49:11.832" v="4819" actId="2696"/>
        <pc:sldMkLst>
          <pc:docMk/>
          <pc:sldMk cId="1695883930" sldId="339"/>
        </pc:sldMkLst>
        <pc:spChg chg="mod">
          <ac:chgData name="James Depue" userId="ce8b122cf7b10dd2" providerId="LiveId" clId="{C90277F5-6732-4C7D-BDD5-D0CA9FBBDFFB}" dt="2024-09-29T10:10:15.802" v="4011" actId="113"/>
          <ac:spMkLst>
            <pc:docMk/>
            <pc:sldMk cId="1695883930" sldId="339"/>
            <ac:spMk id="3" creationId="{00000000-0000-0000-0000-000000000000}"/>
          </ac:spMkLst>
        </pc:spChg>
      </pc:sldChg>
      <pc:sldChg chg="del">
        <pc:chgData name="James Depue" userId="ce8b122cf7b10dd2" providerId="LiveId" clId="{C90277F5-6732-4C7D-BDD5-D0CA9FBBDFFB}" dt="2024-09-12T19:53:35.137" v="25" actId="47"/>
        <pc:sldMkLst>
          <pc:docMk/>
          <pc:sldMk cId="2541556968" sldId="339"/>
        </pc:sldMkLst>
      </pc:sldChg>
      <pc:sldChg chg="add del">
        <pc:chgData name="James Depue" userId="ce8b122cf7b10dd2" providerId="LiveId" clId="{C90277F5-6732-4C7D-BDD5-D0CA9FBBDFFB}" dt="2024-09-28T06:50:13.363" v="649" actId="47"/>
        <pc:sldMkLst>
          <pc:docMk/>
          <pc:sldMk cId="2088549028" sldId="340"/>
        </pc:sldMkLst>
      </pc:sldChg>
      <pc:sldChg chg="addSp delSp modSp add del mod">
        <pc:chgData name="James Depue" userId="ce8b122cf7b10dd2" providerId="LiveId" clId="{C90277F5-6732-4C7D-BDD5-D0CA9FBBDFFB}" dt="2024-09-25T13:25:25.742" v="143" actId="47"/>
        <pc:sldMkLst>
          <pc:docMk/>
          <pc:sldMk cId="1519428165" sldId="341"/>
        </pc:sldMkLst>
        <pc:spChg chg="add mod">
          <ac:chgData name="James Depue" userId="ce8b122cf7b10dd2" providerId="LiveId" clId="{C90277F5-6732-4C7D-BDD5-D0CA9FBBDFFB}" dt="2024-09-25T13:23:13.421" v="140"/>
          <ac:spMkLst>
            <pc:docMk/>
            <pc:sldMk cId="1519428165" sldId="341"/>
            <ac:spMk id="7" creationId="{5F182F17-9EC2-2597-7951-0C07A8C65575}"/>
          </ac:spMkLst>
        </pc:spChg>
        <pc:spChg chg="add mod">
          <ac:chgData name="James Depue" userId="ce8b122cf7b10dd2" providerId="LiveId" clId="{C90277F5-6732-4C7D-BDD5-D0CA9FBBDFFB}" dt="2024-09-25T13:23:13.421" v="140"/>
          <ac:spMkLst>
            <pc:docMk/>
            <pc:sldMk cId="1519428165" sldId="341"/>
            <ac:spMk id="8" creationId="{F451E80F-926D-E007-72E9-2CD3184C2EED}"/>
          </ac:spMkLst>
        </pc:spChg>
        <pc:picChg chg="add mod modCrop">
          <ac:chgData name="James Depue" userId="ce8b122cf7b10dd2" providerId="LiveId" clId="{C90277F5-6732-4C7D-BDD5-D0CA9FBBDFFB}" dt="2024-09-25T13:23:26.629" v="142" actId="14100"/>
          <ac:picMkLst>
            <pc:docMk/>
            <pc:sldMk cId="1519428165" sldId="341"/>
            <ac:picMk id="4" creationId="{80B26F30-7FAC-1903-5287-4B2233529DB5}"/>
          </ac:picMkLst>
        </pc:picChg>
        <pc:picChg chg="del">
          <ac:chgData name="James Depue" userId="ce8b122cf7b10dd2" providerId="LiveId" clId="{C90277F5-6732-4C7D-BDD5-D0CA9FBBDFFB}" dt="2024-09-25T13:15:06.727" v="92" actId="478"/>
          <ac:picMkLst>
            <pc:docMk/>
            <pc:sldMk cId="1519428165" sldId="341"/>
            <ac:picMk id="6" creationId="{5FE770A2-2047-32A3-86F4-BEAA59B27118}"/>
          </ac:picMkLst>
        </pc:picChg>
        <pc:picChg chg="add mod">
          <ac:chgData name="James Depue" userId="ce8b122cf7b10dd2" providerId="LiveId" clId="{C90277F5-6732-4C7D-BDD5-D0CA9FBBDFFB}" dt="2024-09-25T13:23:13.421" v="140"/>
          <ac:picMkLst>
            <pc:docMk/>
            <pc:sldMk cId="1519428165" sldId="341"/>
            <ac:picMk id="9" creationId="{27A7D3D7-4188-3B1B-6882-83CF6EB2B91C}"/>
          </ac:picMkLst>
        </pc:picChg>
      </pc:sldChg>
      <pc:sldChg chg="addSp modSp add mod modAnim">
        <pc:chgData name="James Depue" userId="ce8b122cf7b10dd2" providerId="LiveId" clId="{C90277F5-6732-4C7D-BDD5-D0CA9FBBDFFB}" dt="2024-09-29T10:33:55.976" v="4103"/>
        <pc:sldMkLst>
          <pc:docMk/>
          <pc:sldMk cId="3149827449" sldId="341"/>
        </pc:sldMkLst>
        <pc:spChg chg="mod">
          <ac:chgData name="James Depue" userId="ce8b122cf7b10dd2" providerId="LiveId" clId="{C90277F5-6732-4C7D-BDD5-D0CA9FBBDFFB}" dt="2024-09-29T10:32:54.835" v="4097" actId="6549"/>
          <ac:spMkLst>
            <pc:docMk/>
            <pc:sldMk cId="3149827449" sldId="341"/>
            <ac:spMk id="3" creationId="{00000000-0000-0000-0000-000000000000}"/>
          </ac:spMkLst>
        </pc:spChg>
        <pc:picChg chg="add mod">
          <ac:chgData name="James Depue" userId="ce8b122cf7b10dd2" providerId="LiveId" clId="{C90277F5-6732-4C7D-BDD5-D0CA9FBBDFFB}" dt="2024-09-29T10:33:42.750" v="4102" actId="1076"/>
          <ac:picMkLst>
            <pc:docMk/>
            <pc:sldMk cId="3149827449" sldId="341"/>
            <ac:picMk id="1026" creationId="{9B72B09D-2EA2-3A0B-F51C-B957A2680A51}"/>
          </ac:picMkLst>
        </pc:picChg>
      </pc:sldChg>
      <pc:sldChg chg="modSp add del mod">
        <pc:chgData name="James Depue" userId="ce8b122cf7b10dd2" providerId="LiveId" clId="{C90277F5-6732-4C7D-BDD5-D0CA9FBBDFFB}" dt="2024-09-28T15:00:10.965" v="2956" actId="47"/>
        <pc:sldMkLst>
          <pc:docMk/>
          <pc:sldMk cId="1985101998" sldId="342"/>
        </pc:sldMkLst>
        <pc:spChg chg="mod">
          <ac:chgData name="James Depue" userId="ce8b122cf7b10dd2" providerId="LiveId" clId="{C90277F5-6732-4C7D-BDD5-D0CA9FBBDFFB}" dt="2024-09-28T14:59:59.245" v="2955" actId="6549"/>
          <ac:spMkLst>
            <pc:docMk/>
            <pc:sldMk cId="1985101998" sldId="342"/>
            <ac:spMk id="3" creationId="{00000000-0000-0000-0000-000000000000}"/>
          </ac:spMkLst>
        </pc:spChg>
      </pc:sldChg>
      <pc:sldChg chg="modSp add del mod">
        <pc:chgData name="James Depue" userId="ce8b122cf7b10dd2" providerId="LiveId" clId="{C90277F5-6732-4C7D-BDD5-D0CA9FBBDFFB}" dt="2024-09-27T20:14:32.664" v="316" actId="47"/>
        <pc:sldMkLst>
          <pc:docMk/>
          <pc:sldMk cId="2739099107" sldId="343"/>
        </pc:sldMkLst>
        <pc:spChg chg="mod">
          <ac:chgData name="James Depue" userId="ce8b122cf7b10dd2" providerId="LiveId" clId="{C90277F5-6732-4C7D-BDD5-D0CA9FBBDFFB}" dt="2024-09-27T20:14:08.478" v="315" actId="20577"/>
          <ac:spMkLst>
            <pc:docMk/>
            <pc:sldMk cId="2739099107" sldId="343"/>
            <ac:spMk id="3" creationId="{00000000-0000-0000-0000-000000000000}"/>
          </ac:spMkLst>
        </pc:spChg>
      </pc:sldChg>
      <pc:sldChg chg="delSp modSp new mod modAnim">
        <pc:chgData name="James Depue" userId="ce8b122cf7b10dd2" providerId="LiveId" clId="{C90277F5-6732-4C7D-BDD5-D0CA9FBBDFFB}" dt="2024-09-29T11:52:31.993" v="4633" actId="207"/>
        <pc:sldMkLst>
          <pc:docMk/>
          <pc:sldMk cId="2909602614" sldId="343"/>
        </pc:sldMkLst>
        <pc:spChg chg="del">
          <ac:chgData name="James Depue" userId="ce8b122cf7b10dd2" providerId="LiveId" clId="{C90277F5-6732-4C7D-BDD5-D0CA9FBBDFFB}" dt="2024-09-27T20:14:45.338" v="318" actId="478"/>
          <ac:spMkLst>
            <pc:docMk/>
            <pc:sldMk cId="2909602614" sldId="343"/>
            <ac:spMk id="2" creationId="{FC576606-6212-F97F-16C9-486E64DDB725}"/>
          </ac:spMkLst>
        </pc:spChg>
        <pc:spChg chg="mod">
          <ac:chgData name="James Depue" userId="ce8b122cf7b10dd2" providerId="LiveId" clId="{C90277F5-6732-4C7D-BDD5-D0CA9FBBDFFB}" dt="2024-09-29T11:52:31.993" v="4633" actId="207"/>
          <ac:spMkLst>
            <pc:docMk/>
            <pc:sldMk cId="2909602614" sldId="343"/>
            <ac:spMk id="3" creationId="{F5856C40-8C64-3928-47E9-10574C35AB22}"/>
          </ac:spMkLst>
        </pc:spChg>
      </pc:sldChg>
      <pc:sldChg chg="modSp add modAnim">
        <pc:chgData name="James Depue" userId="ce8b122cf7b10dd2" providerId="LiveId" clId="{C90277F5-6732-4C7D-BDD5-D0CA9FBBDFFB}" dt="2024-09-28T14:47:34.127" v="2862"/>
        <pc:sldMkLst>
          <pc:docMk/>
          <pc:sldMk cId="83847330" sldId="344"/>
        </pc:sldMkLst>
        <pc:spChg chg="mod">
          <ac:chgData name="James Depue" userId="ce8b122cf7b10dd2" providerId="LiveId" clId="{C90277F5-6732-4C7D-BDD5-D0CA9FBBDFFB}" dt="2024-09-28T07:08:43.540" v="759" actId="208"/>
          <ac:spMkLst>
            <pc:docMk/>
            <pc:sldMk cId="83847330" sldId="344"/>
            <ac:spMk id="2" creationId="{44B6FC65-8B1D-17BE-AD9A-AD2FA426F021}"/>
          </ac:spMkLst>
        </pc:spChg>
        <pc:spChg chg="mod">
          <ac:chgData name="James Depue" userId="ce8b122cf7b10dd2" providerId="LiveId" clId="{C90277F5-6732-4C7D-BDD5-D0CA9FBBDFFB}" dt="2024-09-28T07:08:23.683" v="757" actId="208"/>
          <ac:spMkLst>
            <pc:docMk/>
            <pc:sldMk cId="83847330" sldId="344"/>
            <ac:spMk id="4" creationId="{30959020-A9B5-42EF-7589-9E7A5AEC8E4D}"/>
          </ac:spMkLst>
        </pc:spChg>
        <pc:spChg chg="mod">
          <ac:chgData name="James Depue" userId="ce8b122cf7b10dd2" providerId="LiveId" clId="{C90277F5-6732-4C7D-BDD5-D0CA9FBBDFFB}" dt="2024-09-28T07:07:58.541" v="756" actId="208"/>
          <ac:spMkLst>
            <pc:docMk/>
            <pc:sldMk cId="83847330" sldId="344"/>
            <ac:spMk id="8" creationId="{548A26C4-5205-2B3C-CAC6-3EA21371ECEF}"/>
          </ac:spMkLst>
        </pc:spChg>
      </pc:sldChg>
      <pc:sldChg chg="addSp delSp modSp add mod modAnim">
        <pc:chgData name="James Depue" userId="ce8b122cf7b10dd2" providerId="LiveId" clId="{C90277F5-6732-4C7D-BDD5-D0CA9FBBDFFB}" dt="2024-09-29T10:24:32.191" v="4095" actId="20577"/>
        <pc:sldMkLst>
          <pc:docMk/>
          <pc:sldMk cId="4189771709" sldId="359"/>
        </pc:sldMkLst>
        <pc:spChg chg="mod">
          <ac:chgData name="James Depue" userId="ce8b122cf7b10dd2" providerId="LiveId" clId="{C90277F5-6732-4C7D-BDD5-D0CA9FBBDFFB}" dt="2024-09-29T10:24:32.191" v="4095" actId="20577"/>
          <ac:spMkLst>
            <pc:docMk/>
            <pc:sldMk cId="4189771709" sldId="359"/>
            <ac:spMk id="3" creationId="{00000000-0000-0000-0000-000000000000}"/>
          </ac:spMkLst>
        </pc:spChg>
        <pc:spChg chg="mod">
          <ac:chgData name="James Depue" userId="ce8b122cf7b10dd2" providerId="LiveId" clId="{C90277F5-6732-4C7D-BDD5-D0CA9FBBDFFB}" dt="2024-09-28T07:10:16.755" v="764" actId="208"/>
          <ac:spMkLst>
            <pc:docMk/>
            <pc:sldMk cId="4189771709" sldId="359"/>
            <ac:spMk id="4" creationId="{0D09476C-D2B5-5DFF-DD4C-6B33E96AFC9B}"/>
          </ac:spMkLst>
        </pc:spChg>
        <pc:picChg chg="add del">
          <ac:chgData name="James Depue" userId="ce8b122cf7b10dd2" providerId="LiveId" clId="{C90277F5-6732-4C7D-BDD5-D0CA9FBBDFFB}" dt="2024-09-29T10:14:12.444" v="4018" actId="478"/>
          <ac:picMkLst>
            <pc:docMk/>
            <pc:sldMk cId="4189771709" sldId="359"/>
            <ac:picMk id="7" creationId="{32E3A95D-9504-49C9-83DA-DF205DEDC5BE}"/>
          </ac:picMkLst>
        </pc:picChg>
      </pc:sldChg>
      <pc:sldChg chg="delSp modSp add mod ord">
        <pc:chgData name="James Depue" userId="ce8b122cf7b10dd2" providerId="LiveId" clId="{C90277F5-6732-4C7D-BDD5-D0CA9FBBDFFB}" dt="2024-09-29T10:15:44.677" v="4047" actId="6549"/>
        <pc:sldMkLst>
          <pc:docMk/>
          <pc:sldMk cId="484088051" sldId="360"/>
        </pc:sldMkLst>
        <pc:spChg chg="mod">
          <ac:chgData name="James Depue" userId="ce8b122cf7b10dd2" providerId="LiveId" clId="{C90277F5-6732-4C7D-BDD5-D0CA9FBBDFFB}" dt="2024-09-29T10:15:44.677" v="4047" actId="6549"/>
          <ac:spMkLst>
            <pc:docMk/>
            <pc:sldMk cId="484088051" sldId="360"/>
            <ac:spMk id="3" creationId="{00000000-0000-0000-0000-000000000000}"/>
          </ac:spMkLst>
        </pc:spChg>
        <pc:spChg chg="del mod">
          <ac:chgData name="James Depue" userId="ce8b122cf7b10dd2" providerId="LiveId" clId="{C90277F5-6732-4C7D-BDD5-D0CA9FBBDFFB}" dt="2024-09-29T10:14:26.549" v="4020" actId="478"/>
          <ac:spMkLst>
            <pc:docMk/>
            <pc:sldMk cId="484088051" sldId="360"/>
            <ac:spMk id="4" creationId="{0D09476C-D2B5-5DFF-DD4C-6B33E96AFC9B}"/>
          </ac:spMkLst>
        </pc:spChg>
        <pc:picChg chg="del">
          <ac:chgData name="James Depue" userId="ce8b122cf7b10dd2" providerId="LiveId" clId="{C90277F5-6732-4C7D-BDD5-D0CA9FBBDFFB}" dt="2024-09-29T10:14:20.919" v="4019" actId="478"/>
          <ac:picMkLst>
            <pc:docMk/>
            <pc:sldMk cId="484088051" sldId="360"/>
            <ac:picMk id="7" creationId="{32E3A95D-9504-49C9-83DA-DF205DEDC5BE}"/>
          </ac:picMkLst>
        </pc:picChg>
      </pc:sldChg>
      <pc:sldChg chg="modSp add del mod ord modAnim">
        <pc:chgData name="James Depue" userId="ce8b122cf7b10dd2" providerId="LiveId" clId="{C90277F5-6732-4C7D-BDD5-D0CA9FBBDFFB}" dt="2024-09-30T10:49:11.832" v="4819" actId="2696"/>
        <pc:sldMkLst>
          <pc:docMk/>
          <pc:sldMk cId="4254097055" sldId="361"/>
        </pc:sldMkLst>
        <pc:spChg chg="mod">
          <ac:chgData name="James Depue" userId="ce8b122cf7b10dd2" providerId="LiveId" clId="{C90277F5-6732-4C7D-BDD5-D0CA9FBBDFFB}" dt="2024-09-29T10:12:01.881" v="4014" actId="113"/>
          <ac:spMkLst>
            <pc:docMk/>
            <pc:sldMk cId="4254097055" sldId="361"/>
            <ac:spMk id="3" creationId="{00000000-0000-0000-0000-000000000000}"/>
          </ac:spMkLst>
        </pc:spChg>
      </pc:sldChg>
      <pc:sldChg chg="modSp add del mod">
        <pc:chgData name="James Depue" userId="ce8b122cf7b10dd2" providerId="LiveId" clId="{C90277F5-6732-4C7D-BDD5-D0CA9FBBDFFB}" dt="2024-09-28T14:59:01.016" v="2953" actId="47"/>
        <pc:sldMkLst>
          <pc:docMk/>
          <pc:sldMk cId="449297509" sldId="362"/>
        </pc:sldMkLst>
        <pc:spChg chg="mod">
          <ac:chgData name="James Depue" userId="ce8b122cf7b10dd2" providerId="LiveId" clId="{C90277F5-6732-4C7D-BDD5-D0CA9FBBDFFB}" dt="2024-09-28T07:30:54.131" v="1095" actId="20577"/>
          <ac:spMkLst>
            <pc:docMk/>
            <pc:sldMk cId="449297509" sldId="362"/>
            <ac:spMk id="3" creationId="{00000000-0000-0000-0000-000000000000}"/>
          </ac:spMkLst>
        </pc:spChg>
      </pc:sldChg>
      <pc:sldChg chg="modSp add del mod">
        <pc:chgData name="James Depue" userId="ce8b122cf7b10dd2" providerId="LiveId" clId="{C90277F5-6732-4C7D-BDD5-D0CA9FBBDFFB}" dt="2024-09-29T06:15:06.449" v="3976" actId="47"/>
        <pc:sldMkLst>
          <pc:docMk/>
          <pc:sldMk cId="3044079151" sldId="363"/>
        </pc:sldMkLst>
        <pc:spChg chg="mod">
          <ac:chgData name="James Depue" userId="ce8b122cf7b10dd2" providerId="LiveId" clId="{C90277F5-6732-4C7D-BDD5-D0CA9FBBDFFB}" dt="2024-09-28T14:59:21.866" v="2954" actId="6549"/>
          <ac:spMkLst>
            <pc:docMk/>
            <pc:sldMk cId="3044079151" sldId="363"/>
            <ac:spMk id="3" creationId="{00000000-0000-0000-0000-000000000000}"/>
          </ac:spMkLst>
        </pc:spChg>
      </pc:sldChg>
      <pc:sldChg chg="add del">
        <pc:chgData name="James Depue" userId="ce8b122cf7b10dd2" providerId="LiveId" clId="{C90277F5-6732-4C7D-BDD5-D0CA9FBBDFFB}" dt="2024-09-28T14:58:59.077" v="2952" actId="47"/>
        <pc:sldMkLst>
          <pc:docMk/>
          <pc:sldMk cId="1018162623" sldId="364"/>
        </pc:sldMkLst>
      </pc:sldChg>
      <pc:sldChg chg="modSp add mod modAnim">
        <pc:chgData name="James Depue" userId="ce8b122cf7b10dd2" providerId="LiveId" clId="{C90277F5-6732-4C7D-BDD5-D0CA9FBBDFFB}" dt="2024-09-29T10:56:09.311" v="4338" actId="113"/>
        <pc:sldMkLst>
          <pc:docMk/>
          <pc:sldMk cId="3602954902" sldId="365"/>
        </pc:sldMkLst>
        <pc:spChg chg="mod">
          <ac:chgData name="James Depue" userId="ce8b122cf7b10dd2" providerId="LiveId" clId="{C90277F5-6732-4C7D-BDD5-D0CA9FBBDFFB}" dt="2024-09-29T10:56:09.311" v="4338" actId="113"/>
          <ac:spMkLst>
            <pc:docMk/>
            <pc:sldMk cId="3602954902" sldId="365"/>
            <ac:spMk id="3" creationId="{00000000-0000-0000-0000-000000000000}"/>
          </ac:spMkLst>
        </pc:spChg>
      </pc:sldChg>
      <pc:sldChg chg="add del">
        <pc:chgData name="James Depue" userId="ce8b122cf7b10dd2" providerId="LiveId" clId="{C90277F5-6732-4C7D-BDD5-D0CA9FBBDFFB}" dt="2024-09-30T10:48:47.523" v="4818" actId="47"/>
        <pc:sldMkLst>
          <pc:docMk/>
          <pc:sldMk cId="3992040227" sldId="366"/>
        </pc:sldMkLst>
      </pc:sldChg>
      <pc:sldChg chg="modSp add mod modAnim">
        <pc:chgData name="James Depue" userId="ce8b122cf7b10dd2" providerId="LiveId" clId="{C90277F5-6732-4C7D-BDD5-D0CA9FBBDFFB}" dt="2024-09-29T11:20:02.503" v="4341" actId="122"/>
        <pc:sldMkLst>
          <pc:docMk/>
          <pc:sldMk cId="1703853020" sldId="367"/>
        </pc:sldMkLst>
        <pc:spChg chg="mod">
          <ac:chgData name="James Depue" userId="ce8b122cf7b10dd2" providerId="LiveId" clId="{C90277F5-6732-4C7D-BDD5-D0CA9FBBDFFB}" dt="2024-09-29T11:20:02.503" v="4341" actId="122"/>
          <ac:spMkLst>
            <pc:docMk/>
            <pc:sldMk cId="1703853020" sldId="367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05:32:16.276" v="3407"/>
        <pc:sldMkLst>
          <pc:docMk/>
          <pc:sldMk cId="3416969898" sldId="368"/>
        </pc:sldMkLst>
        <pc:spChg chg="mod">
          <ac:chgData name="James Depue" userId="ce8b122cf7b10dd2" providerId="LiveId" clId="{C90277F5-6732-4C7D-BDD5-D0CA9FBBDFFB}" dt="2024-09-29T05:32:00.094" v="3406" actId="113"/>
          <ac:spMkLst>
            <pc:docMk/>
            <pc:sldMk cId="3416969898" sldId="368"/>
            <ac:spMk id="3" creationId="{00000000-0000-0000-0000-000000000000}"/>
          </ac:spMkLst>
        </pc:spChg>
      </pc:sldChg>
      <pc:sldChg chg="modSp add del modAnim">
        <pc:chgData name="James Depue" userId="ce8b122cf7b10dd2" providerId="LiveId" clId="{C90277F5-6732-4C7D-BDD5-D0CA9FBBDFFB}" dt="2024-09-29T05:49:46.410" v="3530" actId="47"/>
        <pc:sldMkLst>
          <pc:docMk/>
          <pc:sldMk cId="3446716989" sldId="369"/>
        </pc:sldMkLst>
        <pc:spChg chg="mod">
          <ac:chgData name="James Depue" userId="ce8b122cf7b10dd2" providerId="LiveId" clId="{C90277F5-6732-4C7D-BDD5-D0CA9FBBDFFB}" dt="2024-09-29T05:48:52.191" v="3529" actId="20577"/>
          <ac:spMkLst>
            <pc:docMk/>
            <pc:sldMk cId="3446716989" sldId="369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05:45:25.914" v="3516"/>
        <pc:sldMkLst>
          <pc:docMk/>
          <pc:sldMk cId="870641554" sldId="370"/>
        </pc:sldMkLst>
        <pc:spChg chg="mod">
          <ac:chgData name="James Depue" userId="ce8b122cf7b10dd2" providerId="LiveId" clId="{C90277F5-6732-4C7D-BDD5-D0CA9FBBDFFB}" dt="2024-09-29T05:42:43.227" v="3508" actId="113"/>
          <ac:spMkLst>
            <pc:docMk/>
            <pc:sldMk cId="870641554" sldId="370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05:35:15.522" v="3445"/>
        <pc:sldMkLst>
          <pc:docMk/>
          <pc:sldMk cId="4175208446" sldId="371"/>
        </pc:sldMkLst>
        <pc:spChg chg="mod">
          <ac:chgData name="James Depue" userId="ce8b122cf7b10dd2" providerId="LiveId" clId="{C90277F5-6732-4C7D-BDD5-D0CA9FBBDFFB}" dt="2024-09-29T05:34:39.940" v="3441" actId="113"/>
          <ac:spMkLst>
            <pc:docMk/>
            <pc:sldMk cId="4175208446" sldId="371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11:22:22.479" v="4349" actId="113"/>
        <pc:sldMkLst>
          <pc:docMk/>
          <pc:sldMk cId="229254176" sldId="372"/>
        </pc:sldMkLst>
        <pc:spChg chg="mod">
          <ac:chgData name="James Depue" userId="ce8b122cf7b10dd2" providerId="LiveId" clId="{C90277F5-6732-4C7D-BDD5-D0CA9FBBDFFB}" dt="2024-09-29T11:22:22.479" v="4349" actId="113"/>
          <ac:spMkLst>
            <pc:docMk/>
            <pc:sldMk cId="229254176" sldId="372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11:27:25.469" v="4409" actId="6559"/>
        <pc:sldMkLst>
          <pc:docMk/>
          <pc:sldMk cId="3423489520" sldId="373"/>
        </pc:sldMkLst>
        <pc:spChg chg="mod">
          <ac:chgData name="James Depue" userId="ce8b122cf7b10dd2" providerId="LiveId" clId="{C90277F5-6732-4C7D-BDD5-D0CA9FBBDFFB}" dt="2024-09-29T11:27:25.469" v="4409" actId="6559"/>
          <ac:spMkLst>
            <pc:docMk/>
            <pc:sldMk cId="3423489520" sldId="373"/>
            <ac:spMk id="3" creationId="{00000000-0000-0000-0000-000000000000}"/>
          </ac:spMkLst>
        </pc:spChg>
      </pc:sldChg>
      <pc:sldChg chg="delSp modSp add del mod ord">
        <pc:chgData name="James Depue" userId="ce8b122cf7b10dd2" providerId="LiveId" clId="{C90277F5-6732-4C7D-BDD5-D0CA9FBBDFFB}" dt="2024-09-30T10:49:11.832" v="4819" actId="2696"/>
        <pc:sldMkLst>
          <pc:docMk/>
          <pc:sldMk cId="1127036452" sldId="374"/>
        </pc:sldMkLst>
        <pc:spChg chg="del">
          <ac:chgData name="James Depue" userId="ce8b122cf7b10dd2" providerId="LiveId" clId="{C90277F5-6732-4C7D-BDD5-D0CA9FBBDFFB}" dt="2024-09-29T10:19:36.389" v="4062" actId="478"/>
          <ac:spMkLst>
            <pc:docMk/>
            <pc:sldMk cId="1127036452" sldId="374"/>
            <ac:spMk id="2" creationId="{CC628016-E4C2-9675-B2BD-BFF23CF97B1C}"/>
          </ac:spMkLst>
        </pc:spChg>
        <pc:spChg chg="mod">
          <ac:chgData name="James Depue" userId="ce8b122cf7b10dd2" providerId="LiveId" clId="{C90277F5-6732-4C7D-BDD5-D0CA9FBBDFFB}" dt="2024-09-29T10:20:11.156" v="4065" actId="113"/>
          <ac:spMkLst>
            <pc:docMk/>
            <pc:sldMk cId="1127036452" sldId="374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10:38:57.852" v="4139" actId="20577"/>
        <pc:sldMkLst>
          <pc:docMk/>
          <pc:sldMk cId="398194650" sldId="375"/>
        </pc:sldMkLst>
        <pc:spChg chg="mod">
          <ac:chgData name="James Depue" userId="ce8b122cf7b10dd2" providerId="LiveId" clId="{C90277F5-6732-4C7D-BDD5-D0CA9FBBDFFB}" dt="2024-09-29T10:38:57.852" v="4139" actId="20577"/>
          <ac:spMkLst>
            <pc:docMk/>
            <pc:sldMk cId="398194650" sldId="375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10:50:54.232" v="4265"/>
        <pc:sldMkLst>
          <pc:docMk/>
          <pc:sldMk cId="4204596008" sldId="376"/>
        </pc:sldMkLst>
        <pc:spChg chg="mod">
          <ac:chgData name="James Depue" userId="ce8b122cf7b10dd2" providerId="LiveId" clId="{C90277F5-6732-4C7D-BDD5-D0CA9FBBDFFB}" dt="2024-09-29T10:50:19.495" v="4263" actId="20577"/>
          <ac:spMkLst>
            <pc:docMk/>
            <pc:sldMk cId="4204596008" sldId="376"/>
            <ac:spMk id="3" creationId="{00000000-0000-0000-0000-000000000000}"/>
          </ac:spMkLst>
        </pc:spChg>
      </pc:sldChg>
      <pc:sldChg chg="modSp add modAnim">
        <pc:chgData name="James Depue" userId="ce8b122cf7b10dd2" providerId="LiveId" clId="{C90277F5-6732-4C7D-BDD5-D0CA9FBBDFFB}" dt="2024-09-29T10:53:08.468" v="4311" actId="113"/>
        <pc:sldMkLst>
          <pc:docMk/>
          <pc:sldMk cId="3681755117" sldId="377"/>
        </pc:sldMkLst>
        <pc:spChg chg="mod">
          <ac:chgData name="James Depue" userId="ce8b122cf7b10dd2" providerId="LiveId" clId="{C90277F5-6732-4C7D-BDD5-D0CA9FBBDFFB}" dt="2024-09-29T10:53:08.468" v="4311" actId="113"/>
          <ac:spMkLst>
            <pc:docMk/>
            <pc:sldMk cId="3681755117" sldId="377"/>
            <ac:spMk id="3" creationId="{00000000-0000-0000-0000-000000000000}"/>
          </ac:spMkLst>
        </pc:spChg>
      </pc:sldChg>
      <pc:sldChg chg="modSp add mod ord modAnim">
        <pc:chgData name="James Depue" userId="ce8b122cf7b10dd2" providerId="LiveId" clId="{C90277F5-6732-4C7D-BDD5-D0CA9FBBDFFB}" dt="2024-09-29T12:00:59.196" v="4718" actId="113"/>
        <pc:sldMkLst>
          <pc:docMk/>
          <pc:sldMk cId="1497155855" sldId="378"/>
        </pc:sldMkLst>
        <pc:spChg chg="mod">
          <ac:chgData name="James Depue" userId="ce8b122cf7b10dd2" providerId="LiveId" clId="{C90277F5-6732-4C7D-BDD5-D0CA9FBBDFFB}" dt="2024-09-29T12:00:59.196" v="4718" actId="113"/>
          <ac:spMkLst>
            <pc:docMk/>
            <pc:sldMk cId="1497155855" sldId="378"/>
            <ac:spMk id="3" creationId="{F5856C40-8C64-3928-47E9-10574C35AB22}"/>
          </ac:spMkLst>
        </pc:spChg>
      </pc:sldChg>
      <pc:sldChg chg="modSp add modAnim">
        <pc:chgData name="James Depue" userId="ce8b122cf7b10dd2" providerId="LiveId" clId="{C90277F5-6732-4C7D-BDD5-D0CA9FBBDFFB}" dt="2024-09-29T11:53:16.890" v="4634"/>
        <pc:sldMkLst>
          <pc:docMk/>
          <pc:sldMk cId="3760037047" sldId="379"/>
        </pc:sldMkLst>
        <pc:spChg chg="mod">
          <ac:chgData name="James Depue" userId="ce8b122cf7b10dd2" providerId="LiveId" clId="{C90277F5-6732-4C7D-BDD5-D0CA9FBBDFFB}" dt="2024-09-29T11:51:59.436" v="4629" actId="207"/>
          <ac:spMkLst>
            <pc:docMk/>
            <pc:sldMk cId="3760037047" sldId="379"/>
            <ac:spMk id="3" creationId="{F5856C40-8C64-3928-47E9-10574C35AB22}"/>
          </ac:spMkLst>
        </pc:spChg>
      </pc:sldChg>
      <pc:sldChg chg="modSp add mod modAnim">
        <pc:chgData name="James Depue" userId="ce8b122cf7b10dd2" providerId="LiveId" clId="{C90277F5-6732-4C7D-BDD5-D0CA9FBBDFFB}" dt="2024-09-29T11:51:44.119" v="4628" actId="207"/>
        <pc:sldMkLst>
          <pc:docMk/>
          <pc:sldMk cId="589546136" sldId="380"/>
        </pc:sldMkLst>
        <pc:spChg chg="mod">
          <ac:chgData name="James Depue" userId="ce8b122cf7b10dd2" providerId="LiveId" clId="{C90277F5-6732-4C7D-BDD5-D0CA9FBBDFFB}" dt="2024-09-29T11:51:44.119" v="4628" actId="207"/>
          <ac:spMkLst>
            <pc:docMk/>
            <pc:sldMk cId="589546136" sldId="380"/>
            <ac:spMk id="3" creationId="{F5856C40-8C64-3928-47E9-10574C35AB22}"/>
          </ac:spMkLst>
        </pc:spChg>
      </pc:sldChg>
      <pc:sldChg chg="modSp add mod modAnim">
        <pc:chgData name="James Depue" userId="ce8b122cf7b10dd2" providerId="LiveId" clId="{C90277F5-6732-4C7D-BDD5-D0CA9FBBDFFB}" dt="2024-09-29T11:57:46.905" v="4685"/>
        <pc:sldMkLst>
          <pc:docMk/>
          <pc:sldMk cId="2878848624" sldId="381"/>
        </pc:sldMkLst>
        <pc:spChg chg="mod">
          <ac:chgData name="James Depue" userId="ce8b122cf7b10dd2" providerId="LiveId" clId="{C90277F5-6732-4C7D-BDD5-D0CA9FBBDFFB}" dt="2024-09-29T11:56:45.492" v="4681" actId="27636"/>
          <ac:spMkLst>
            <pc:docMk/>
            <pc:sldMk cId="2878848624" sldId="381"/>
            <ac:spMk id="3" creationId="{F5856C40-8C64-3928-47E9-10574C35AB22}"/>
          </ac:spMkLst>
        </pc:spChg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1240206548" sldId="382"/>
        </pc:sldMkLst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1693708952" sldId="383"/>
        </pc:sldMkLst>
      </pc:sldChg>
      <pc:sldChg chg="add del">
        <pc:chgData name="James Depue" userId="ce8b122cf7b10dd2" providerId="LiveId" clId="{C90277F5-6732-4C7D-BDD5-D0CA9FBBDFFB}" dt="2024-09-29T12:15:56.208" v="4806" actId="47"/>
        <pc:sldMkLst>
          <pc:docMk/>
          <pc:sldMk cId="3294407346" sldId="384"/>
        </pc:sldMkLst>
      </pc:sldChg>
      <pc:sldChg chg="add del">
        <pc:chgData name="James Depue" userId="ce8b122cf7b10dd2" providerId="LiveId" clId="{C90277F5-6732-4C7D-BDD5-D0CA9FBBDFFB}" dt="2024-09-29T12:15:57.268" v="4807" actId="47"/>
        <pc:sldMkLst>
          <pc:docMk/>
          <pc:sldMk cId="79253865" sldId="385"/>
        </pc:sldMkLst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1431207819" sldId="386"/>
        </pc:sldMkLst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844993774" sldId="387"/>
        </pc:sldMkLst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1752759881" sldId="388"/>
        </pc:sldMkLst>
      </pc:sldChg>
      <pc:sldChg chg="add">
        <pc:chgData name="James Depue" userId="ce8b122cf7b10dd2" providerId="LiveId" clId="{C90277F5-6732-4C7D-BDD5-D0CA9FBBDFFB}" dt="2024-09-29T12:15:12.133" v="4805"/>
        <pc:sldMkLst>
          <pc:docMk/>
          <pc:sldMk cId="2056432278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46D51-D9FA-4594-85B4-10FC375495C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0ABBA-915D-4544-86C1-DD8FF01B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2B991-5DCE-469B-9D4E-9244ABC91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B4981-C8DC-49D9-B94E-CE9AC8976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3AFD6-F225-40AC-A225-1B35FFCB7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B8D02-ED43-4426-BD0E-6ED339FF1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CE2CA-BE19-4A6D-924F-ED952635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1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AF57-687E-44CC-81D1-1A497639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63BD4-5E5D-4A03-93C6-880D1882B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DF6B6-2986-4163-B084-66DD10F62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00620-7B0E-4BDB-BC7E-4D48685A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6DB9E-E198-493C-B1CC-26689F44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6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1C998B-C0AF-460B-8E4E-7BBB537932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709C8-4052-43BE-8527-77C1EB50B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DC42-685A-46EB-AADC-2A3345DE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AEEB7-B311-44CD-BF2F-4FA41249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63295-8D36-416F-B5DF-8BBCBB08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3425-C21B-4325-9B64-8312CA77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3D9C3-2FBF-42FA-A455-CDCE4CB7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CC103-5100-4043-A0DA-6DAE8C9F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5EB86-61CB-4E04-B935-09276666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509F-E440-4092-8806-53662E9A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DC22-CC9B-4211-8EFB-BAC0D0094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12C69-1822-4C28-9FC9-C05A25146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584AF-044B-4A69-B6EA-772A10E0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6A385-6881-4293-9A72-A7682B00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EBDF-A0E8-422A-9A1E-E2AF56C8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1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871C-B5ED-44D5-9C9C-A1C5B6C0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75979-69D7-423E-A1DA-BB1F0CBD1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FEF07-F64F-4F6A-BF3E-5BB94CD5D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C5607-DE63-4795-9C1B-AF00EDA5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0953A-85FB-4304-80D4-B911F225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CCED-8959-4630-AB8A-8D33CA05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2CDA-7D18-405C-90B1-0FE9C09A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F581B-2ECE-4C7F-AACD-B35D47969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DFCCB-A5FF-42B5-B000-9AA058D4F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C5DCC-802A-4D53-990B-EFB1FCEFB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E3282-3C3C-4BE0-86F8-6909EA445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22511-1276-417B-A025-424AFE48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3E1D4-3008-4F17-A33E-7CA102E3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0B8C3-3A65-4EC3-9093-3622BF65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4C8D-E9EF-4B9E-AD15-954695872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6CC429-D783-490C-AC18-AEAF0E2F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6EB17-1CB3-4748-A5F0-90409150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4E78E-31F0-4C55-9BA1-32A3813D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8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625EE-23D9-48C0-A0C9-72713B0BA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A7889-E1AA-4BF4-A175-95F95C01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CA4FF-3966-49AA-B9C9-8E2D5E18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5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85E5-FCAD-4371-9DC7-67C5E459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0858C-5D4B-4328-AB30-D37EC9661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356A2-D189-4C75-82E9-AF72559CC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AD2B49-341E-4EB0-A32A-1A1284062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39F3D-C8D8-46AA-9BE0-7EC25A25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ED243-9017-4398-B31C-71BA25B8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66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522D-3BDE-4814-B407-7D14643E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05793-05AD-4117-A290-18441DC62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ED243-F30B-4071-A3BD-403643EA3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46974-9BC7-427A-B16E-8EC9F9AC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84CB6-4A75-4D03-B781-4E566966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CE862-1C46-41B2-BA60-9D1503D5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E57CA-6E66-4CAF-8560-FB9A9FAB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2B14-A2AE-427A-ACBE-3B42F7BE5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DC86F-3A71-48B9-8A7D-6D6A81D1A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DB509-AAC2-49A7-B936-DE41C93914C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FA3F6-C167-4186-AE68-9471AF00A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455BB-AE1C-4233-9E8C-02F0B63D1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2AD3-6C22-4B57-8054-E5D2542D0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B14A3-86AF-4340-88B1-1E24C8740D6F}"/>
              </a:ext>
            </a:extLst>
          </p:cNvPr>
          <p:cNvSpPr txBox="1"/>
          <p:nvPr/>
        </p:nvSpPr>
        <p:spPr>
          <a:xfrm>
            <a:off x="2760132" y="1240508"/>
            <a:ext cx="3335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1933-1944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E770A2-2047-32A3-86F4-BEAA59B2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0" b="7712"/>
          <a:stretch/>
        </p:blipFill>
        <p:spPr>
          <a:xfrm>
            <a:off x="1" y="-26267"/>
            <a:ext cx="12192000" cy="6910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B72607-682F-786B-B54E-440BDAA4F82F}"/>
              </a:ext>
            </a:extLst>
          </p:cNvPr>
          <p:cNvSpPr txBox="1"/>
          <p:nvPr/>
        </p:nvSpPr>
        <p:spPr>
          <a:xfrm>
            <a:off x="626533" y="5665694"/>
            <a:ext cx="10938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 must work the works of Him who sent Me while it is day; </a:t>
            </a:r>
          </a:p>
          <a:p>
            <a:pPr algn="ctr"/>
            <a:r>
              <a:rPr lang="en-US" sz="3200" b="1" i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the night is coming when no one can work.  </a:t>
            </a:r>
            <a:r>
              <a:rPr lang="en-US" sz="3200" b="1" u="none" strike="noStrike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John 9:4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294EA-7582-C629-6F90-29B6A8B1A82C}"/>
              </a:ext>
            </a:extLst>
          </p:cNvPr>
          <p:cNvSpPr txBox="1"/>
          <p:nvPr/>
        </p:nvSpPr>
        <p:spPr>
          <a:xfrm>
            <a:off x="592311" y="516278"/>
            <a:ext cx="59278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84F841-65DE-957E-0F6C-9FAA6D4E4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9883183" y="208501"/>
            <a:ext cx="2093778" cy="12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000" b="1" dirty="0"/>
              <a:t>Judgment Seat </a:t>
            </a:r>
            <a:r>
              <a:rPr lang="en-US" sz="4000" dirty="0"/>
              <a:t>(</a:t>
            </a:r>
            <a:r>
              <a:rPr lang="en-US" sz="4000" i="1" dirty="0"/>
              <a:t>Bema</a:t>
            </a:r>
            <a:r>
              <a:rPr lang="en-US" sz="4000" dirty="0"/>
              <a:t>) </a:t>
            </a:r>
            <a:r>
              <a:rPr lang="en-US" sz="4000" b="1" dirty="0"/>
              <a:t>of Christ</a:t>
            </a:r>
          </a:p>
          <a:p>
            <a:pPr algn="l"/>
            <a:r>
              <a:rPr lang="en-US" sz="4000" spc="-150" dirty="0"/>
              <a:t>“Bema” = raised platform where judgments were made. </a:t>
            </a:r>
          </a:p>
          <a:p>
            <a:r>
              <a:rPr lang="en-US" sz="4000" b="1" dirty="0"/>
              <a:t>Distinct from Great White Throne Judgment</a:t>
            </a:r>
          </a:p>
          <a:p>
            <a:pPr algn="l"/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</a:t>
            </a:r>
            <a:r>
              <a:rPr lang="en-US" sz="4000" b="1" dirty="0">
                <a:solidFill>
                  <a:srgbClr val="FF0000"/>
                </a:solidFill>
              </a:rPr>
              <a:t>Rom 14:10-12; 1 Cor 3:10-15; 2 Cor 5:9-10</a:t>
            </a:r>
          </a:p>
          <a:p>
            <a:pPr algn="l"/>
            <a:r>
              <a:rPr lang="en-US" sz="4000" b="1" dirty="0"/>
              <a:t>GWT</a:t>
            </a:r>
            <a:r>
              <a:rPr lang="en-US" sz="4000" dirty="0"/>
              <a:t> - </a:t>
            </a:r>
            <a:r>
              <a:rPr lang="en-US" sz="4000" b="1" dirty="0">
                <a:solidFill>
                  <a:srgbClr val="FF0000"/>
                </a:solidFill>
              </a:rPr>
              <a:t>Revelation 20:11-15; Hebrews 9:27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Heb 9:27  </a:t>
            </a:r>
            <a:r>
              <a:rPr lang="en-US" sz="4000" dirty="0"/>
              <a:t>It is appointed for men to die once, but after this the </a:t>
            </a:r>
            <a:r>
              <a:rPr lang="en-US" sz="4000" b="1" dirty="0"/>
              <a:t>judgment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000" b="1" dirty="0"/>
              <a:t>Distinctions</a:t>
            </a:r>
          </a:p>
          <a:p>
            <a:pPr algn="l"/>
            <a:r>
              <a:rPr lang="en-US" sz="4000" b="1" spc="-100" dirty="0">
                <a:solidFill>
                  <a:srgbClr val="00B050"/>
                </a:solidFill>
              </a:rPr>
              <a:t>Bema</a:t>
            </a:r>
            <a:r>
              <a:rPr lang="en-US" sz="4000" spc="-100" dirty="0"/>
              <a:t> - </a:t>
            </a:r>
            <a:r>
              <a:rPr lang="en-US" sz="4000" b="1" spc="-100" dirty="0"/>
              <a:t>Believers</a:t>
            </a:r>
            <a:r>
              <a:rPr lang="en-US" sz="4000" spc="-100" dirty="0"/>
              <a:t> examined by Jesus Christ (</a:t>
            </a:r>
            <a:r>
              <a:rPr lang="en-US" sz="4000" b="1" spc="-100" dirty="0">
                <a:solidFill>
                  <a:srgbClr val="FF0000"/>
                </a:solidFill>
              </a:rPr>
              <a:t>Jn 5:22-25</a:t>
            </a:r>
            <a:r>
              <a:rPr lang="en-US" sz="4000" spc="-100" dirty="0"/>
              <a:t>).</a:t>
            </a:r>
          </a:p>
          <a:p>
            <a:pPr algn="l"/>
            <a:r>
              <a:rPr lang="en-US" sz="4000" b="1" spc="-150" dirty="0"/>
              <a:t>GWT</a:t>
            </a:r>
            <a:r>
              <a:rPr lang="en-US" sz="4000" spc="-150" dirty="0"/>
              <a:t> - </a:t>
            </a:r>
            <a:r>
              <a:rPr lang="en-US" sz="4000" b="1" spc="-150" dirty="0"/>
              <a:t>Unbelievers</a:t>
            </a:r>
            <a:r>
              <a:rPr lang="en-US" sz="4000" spc="-150" dirty="0"/>
              <a:t> judged by Jesus Christ (</a:t>
            </a:r>
            <a:r>
              <a:rPr lang="en-US" sz="4000" b="1" spc="-150" dirty="0">
                <a:solidFill>
                  <a:srgbClr val="FF0000"/>
                </a:solidFill>
              </a:rPr>
              <a:t>John 5:26-29</a:t>
            </a:r>
            <a:r>
              <a:rPr lang="en-US" sz="4000" spc="-150" dirty="0"/>
              <a:t>).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John 5:22  </a:t>
            </a:r>
            <a:r>
              <a:rPr lang="en-US" sz="4000" dirty="0"/>
              <a:t>The Father judges no one, but has committed all judgment to the Son, 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28  </a:t>
            </a:r>
            <a:r>
              <a:rPr lang="en-US" sz="4000" dirty="0"/>
              <a:t>The hour is coming in which all who are in the graves will hear His voice 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29</a:t>
            </a:r>
            <a:r>
              <a:rPr lang="en-US" sz="4000" dirty="0"/>
              <a:t>  and come forth—those who have done good, to the </a:t>
            </a:r>
            <a:r>
              <a:rPr lang="en-US" sz="4000" b="1" dirty="0"/>
              <a:t>resurrection of life</a:t>
            </a:r>
            <a:r>
              <a:rPr lang="en-US" sz="4000" dirty="0"/>
              <a:t>, and those who have done evil, to the </a:t>
            </a:r>
            <a:r>
              <a:rPr lang="en-US" sz="4000" b="1" dirty="0"/>
              <a:t>resurrection of condemnation</a:t>
            </a:r>
            <a:r>
              <a:rPr lang="en-US" sz="4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20459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000" b="1" dirty="0"/>
              <a:t>Distinctions</a:t>
            </a:r>
          </a:p>
          <a:p>
            <a:pPr algn="l"/>
            <a:r>
              <a:rPr lang="en-US" sz="4000" b="1" spc="-100" dirty="0">
                <a:solidFill>
                  <a:srgbClr val="00B050"/>
                </a:solidFill>
              </a:rPr>
              <a:t>Bema</a:t>
            </a:r>
            <a:r>
              <a:rPr lang="en-US" sz="4000" spc="-100" dirty="0"/>
              <a:t> - </a:t>
            </a:r>
            <a:r>
              <a:rPr lang="en-US" sz="4000" b="1" spc="-100" dirty="0"/>
              <a:t>Believers</a:t>
            </a:r>
            <a:r>
              <a:rPr lang="en-US" sz="4000" spc="-100" dirty="0"/>
              <a:t> examined by Jesus Christ (</a:t>
            </a:r>
            <a:r>
              <a:rPr lang="en-US" sz="4000" b="1" spc="-100" dirty="0">
                <a:solidFill>
                  <a:srgbClr val="FF0000"/>
                </a:solidFill>
              </a:rPr>
              <a:t>Jn 5:22-25</a:t>
            </a:r>
            <a:r>
              <a:rPr lang="en-US" sz="4000" spc="-100" dirty="0"/>
              <a:t>).</a:t>
            </a:r>
          </a:p>
          <a:p>
            <a:pPr algn="l"/>
            <a:r>
              <a:rPr lang="en-US" sz="4000" b="1" spc="-150" dirty="0"/>
              <a:t>GWT</a:t>
            </a:r>
            <a:r>
              <a:rPr lang="en-US" sz="4000" spc="-150" dirty="0"/>
              <a:t> - </a:t>
            </a:r>
            <a:r>
              <a:rPr lang="en-US" sz="4000" b="1" spc="-150" dirty="0"/>
              <a:t>Unbelievers</a:t>
            </a:r>
            <a:r>
              <a:rPr lang="en-US" sz="4000" spc="-150" dirty="0"/>
              <a:t> judged by Jesus Christ (</a:t>
            </a:r>
            <a:r>
              <a:rPr lang="en-US" sz="4000" b="1" spc="-150" dirty="0">
                <a:solidFill>
                  <a:srgbClr val="FF0000"/>
                </a:solidFill>
              </a:rPr>
              <a:t>John 5:26-29</a:t>
            </a:r>
            <a:r>
              <a:rPr lang="en-US" sz="4000" spc="-150" dirty="0"/>
              <a:t>).</a:t>
            </a:r>
          </a:p>
          <a:p>
            <a:pPr algn="l"/>
            <a:r>
              <a:rPr lang="en-US" sz="4000" b="1" spc="-220" dirty="0">
                <a:solidFill>
                  <a:srgbClr val="00B050"/>
                </a:solidFill>
              </a:rPr>
              <a:t>Bema</a:t>
            </a:r>
            <a:r>
              <a:rPr lang="en-US" sz="4000" spc="-220" dirty="0"/>
              <a:t> - </a:t>
            </a:r>
            <a:r>
              <a:rPr lang="en-US" sz="4000" b="1" spc="-220" dirty="0"/>
              <a:t>After</a:t>
            </a:r>
            <a:r>
              <a:rPr lang="en-US" sz="4000" spc="-220" dirty="0"/>
              <a:t> Rapture, </a:t>
            </a:r>
            <a:r>
              <a:rPr lang="en-US" sz="4000" b="1" spc="-220" dirty="0"/>
              <a:t>during</a:t>
            </a:r>
            <a:r>
              <a:rPr lang="en-US" sz="4000" spc="-220" dirty="0"/>
              <a:t> Tribulation; </a:t>
            </a:r>
            <a:r>
              <a:rPr lang="en-US" sz="4000" b="1" spc="-220" dirty="0"/>
              <a:t>before</a:t>
            </a:r>
            <a:r>
              <a:rPr lang="en-US" sz="4000" spc="-220" dirty="0"/>
              <a:t> Millenium.</a:t>
            </a:r>
          </a:p>
          <a:p>
            <a:pPr algn="l"/>
            <a:r>
              <a:rPr lang="en-US" sz="4000" b="1" dirty="0"/>
              <a:t>GWT</a:t>
            </a:r>
            <a:r>
              <a:rPr lang="en-US" sz="4000" dirty="0"/>
              <a:t> - </a:t>
            </a:r>
            <a:r>
              <a:rPr lang="en-US" sz="4000" b="1" dirty="0"/>
              <a:t>After</a:t>
            </a:r>
            <a:r>
              <a:rPr lang="en-US" sz="4000" dirty="0"/>
              <a:t> Millenium; </a:t>
            </a:r>
            <a:r>
              <a:rPr lang="en-US" sz="4000" b="1" dirty="0"/>
              <a:t>before</a:t>
            </a:r>
            <a:r>
              <a:rPr lang="en-US" sz="4000" dirty="0"/>
              <a:t> Lake of Fire.</a:t>
            </a:r>
          </a:p>
          <a:p>
            <a:pPr algn="l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817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/>
              <a:t>Distinctions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No </a:t>
            </a:r>
            <a:r>
              <a:rPr lang="en-US" sz="4000" b="1" dirty="0"/>
              <a:t>condemnation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Rom 8:1</a:t>
            </a:r>
            <a:r>
              <a:rPr lang="en-US" sz="4000" dirty="0"/>
              <a:t>). </a:t>
            </a:r>
          </a:p>
          <a:p>
            <a:pPr marL="233363" algn="l">
              <a:spcBef>
                <a:spcPts val="0"/>
              </a:spcBef>
              <a:tabLst>
                <a:tab pos="393700" algn="l"/>
              </a:tabLst>
            </a:pPr>
            <a:r>
              <a:rPr lang="en-US" sz="4000" i="1" dirty="0"/>
              <a:t>There is therefore now </a:t>
            </a:r>
            <a:r>
              <a:rPr lang="en-US" sz="4000" b="1" i="1" dirty="0"/>
              <a:t>no condemnation </a:t>
            </a:r>
            <a:r>
              <a:rPr lang="en-US" sz="4000" i="1" dirty="0"/>
              <a:t>to those who are </a:t>
            </a:r>
            <a:r>
              <a:rPr lang="en-US" sz="4000" b="1" i="1" dirty="0"/>
              <a:t>in Christ Jesus</a:t>
            </a:r>
            <a:r>
              <a:rPr lang="en-US" sz="4000" i="1" dirty="0"/>
              <a:t>, who do not walk according to the flesh, but according to the Spirit</a:t>
            </a:r>
            <a:r>
              <a:rPr lang="en-US" sz="4000" dirty="0"/>
              <a:t>. 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endParaRPr lang="en-US" sz="4000" b="1" dirty="0"/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/>
              <a:t>GWT</a:t>
            </a:r>
            <a:r>
              <a:rPr lang="en-US" sz="4000" dirty="0"/>
              <a:t> - Righteous judgment w/o appeal (</a:t>
            </a:r>
            <a:r>
              <a:rPr lang="en-US" sz="4000" b="1" dirty="0">
                <a:solidFill>
                  <a:srgbClr val="FF0000"/>
                </a:solidFill>
              </a:rPr>
              <a:t>Rom 2:5</a:t>
            </a:r>
            <a:r>
              <a:rPr lang="en-US" sz="4000" dirty="0"/>
              <a:t>).</a:t>
            </a:r>
          </a:p>
          <a:p>
            <a:pPr marL="233363" algn="l">
              <a:spcBef>
                <a:spcPts val="0"/>
              </a:spcBef>
              <a:tabLst>
                <a:tab pos="466725" algn="l"/>
              </a:tabLst>
            </a:pPr>
            <a:r>
              <a:rPr lang="en-US" sz="4000" i="1" dirty="0"/>
              <a:t>In accordance with your </a:t>
            </a:r>
            <a:r>
              <a:rPr lang="en-US" sz="4000" b="1" i="1" dirty="0"/>
              <a:t>hardness</a:t>
            </a:r>
            <a:r>
              <a:rPr lang="en-US" sz="4000" i="1" dirty="0"/>
              <a:t> and your </a:t>
            </a:r>
            <a:r>
              <a:rPr lang="en-US" sz="4000" b="1" i="1" dirty="0"/>
              <a:t>impenitent</a:t>
            </a:r>
            <a:r>
              <a:rPr lang="en-US" sz="4000" i="1" dirty="0"/>
              <a:t> heart you are treasuring up for yourself wrath in the </a:t>
            </a:r>
            <a:r>
              <a:rPr lang="en-US" sz="4000" b="1" i="1" dirty="0"/>
              <a:t>day of wrath and revelation </a:t>
            </a:r>
            <a:r>
              <a:rPr lang="en-US" sz="4000" i="1" dirty="0"/>
              <a:t>of the </a:t>
            </a:r>
            <a:r>
              <a:rPr lang="en-US" sz="4000" b="1" i="1" dirty="0"/>
              <a:t>righteous judgment of God</a:t>
            </a:r>
            <a:r>
              <a:rPr lang="en-US" sz="4000" i="1" dirty="0"/>
              <a:t>. </a:t>
            </a:r>
            <a:endParaRPr lang="en-US" sz="4000" i="1" spc="-70" dirty="0"/>
          </a:p>
        </p:txBody>
      </p:sp>
    </p:spTree>
    <p:extLst>
      <p:ext uri="{BB962C8B-B14F-4D97-AF65-F5344CB8AC3E}">
        <p14:creationId xmlns:p14="http://schemas.microsoft.com/office/powerpoint/2010/main" val="36029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/>
              <a:t>Distinctions</a:t>
            </a:r>
            <a:endParaRPr lang="en-US" sz="4000" b="1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Believers’ motives &amp; desires for serving God 	&amp; others are </a:t>
            </a:r>
            <a:r>
              <a:rPr lang="en-US" sz="4000" b="1" dirty="0"/>
              <a:t>evaluated</a:t>
            </a:r>
            <a:r>
              <a:rPr lang="en-US" sz="4000" dirty="0"/>
              <a:t>, with all pure, faithful, 	fruitful works </a:t>
            </a:r>
            <a:r>
              <a:rPr lang="en-US" sz="4000" b="1" dirty="0"/>
              <a:t>rewarded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II Cor 5:9.10</a:t>
            </a:r>
            <a:r>
              <a:rPr lang="en-US" sz="4000" dirty="0"/>
              <a:t>). 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i="1" dirty="0"/>
              <a:t>We </a:t>
            </a:r>
            <a:r>
              <a:rPr lang="en-US" sz="4000" b="1" i="1" dirty="0"/>
              <a:t>make it our aim </a:t>
            </a:r>
            <a:r>
              <a:rPr lang="en-US" sz="4000" i="1" dirty="0"/>
              <a:t>to be well pleasing to Him. For we must all appear before the </a:t>
            </a:r>
            <a:r>
              <a:rPr lang="en-US" sz="4000" b="1" i="1" dirty="0"/>
              <a:t>judgment seat of Christ</a:t>
            </a:r>
            <a:r>
              <a:rPr lang="en-US" sz="4000" i="1" dirty="0"/>
              <a:t>, that each one may </a:t>
            </a:r>
            <a:r>
              <a:rPr lang="en-US" sz="4000" b="1" i="1" dirty="0"/>
              <a:t>receive</a:t>
            </a:r>
            <a:r>
              <a:rPr lang="en-US" sz="4000" i="1" dirty="0"/>
              <a:t> the things done in the body, </a:t>
            </a:r>
            <a:r>
              <a:rPr lang="en-US" sz="4000" b="1" i="1" dirty="0"/>
              <a:t>according to what he has done</a:t>
            </a:r>
            <a:r>
              <a:rPr lang="en-US" sz="4000" i="1" dirty="0"/>
              <a:t>, whether </a:t>
            </a:r>
            <a:r>
              <a:rPr lang="en-US" sz="4000" b="1" i="1" dirty="0"/>
              <a:t>good or bad</a:t>
            </a:r>
            <a:r>
              <a:rPr lang="en-US" sz="4000" i="1" dirty="0"/>
              <a:t>. </a:t>
            </a:r>
            <a:endParaRPr lang="en-US" sz="4000" i="1" spc="-70" dirty="0"/>
          </a:p>
        </p:txBody>
      </p:sp>
    </p:spTree>
    <p:extLst>
      <p:ext uri="{BB962C8B-B14F-4D97-AF65-F5344CB8AC3E}">
        <p14:creationId xmlns:p14="http://schemas.microsoft.com/office/powerpoint/2010/main" val="170385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/>
              <a:t>GWT</a:t>
            </a:r>
            <a:r>
              <a:rPr lang="en-US" sz="4000" dirty="0"/>
              <a:t> - All who </a:t>
            </a:r>
            <a:r>
              <a:rPr lang="en-US" sz="4000" b="1" dirty="0"/>
              <a:t>rebelled</a:t>
            </a:r>
            <a:r>
              <a:rPr lang="en-US" sz="4000" dirty="0"/>
              <a:t> against God’s righteousness 	and </a:t>
            </a:r>
            <a:r>
              <a:rPr lang="en-US" sz="4000" b="1" dirty="0"/>
              <a:t>resisted</a:t>
            </a:r>
            <a:r>
              <a:rPr lang="en-US" sz="4000" dirty="0"/>
              <a:t> His grace during life are condemned 	</a:t>
            </a:r>
            <a:r>
              <a:rPr lang="en-US" sz="4000" spc="-50" dirty="0"/>
              <a:t>to </a:t>
            </a:r>
            <a:r>
              <a:rPr lang="en-US" sz="4000" b="1" spc="-50" dirty="0"/>
              <a:t>separation</a:t>
            </a:r>
            <a:r>
              <a:rPr lang="en-US" sz="4000" spc="-50" dirty="0"/>
              <a:t> from God for eternity (</a:t>
            </a:r>
            <a:r>
              <a:rPr lang="en-US" sz="4000" b="1" spc="-50" dirty="0">
                <a:solidFill>
                  <a:srgbClr val="FF0000"/>
                </a:solidFill>
              </a:rPr>
              <a:t>Rev 20:11-15</a:t>
            </a:r>
            <a:r>
              <a:rPr lang="en-US" sz="4000" spc="-50" dirty="0"/>
              <a:t>).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70" dirty="0">
                <a:solidFill>
                  <a:srgbClr val="FF0000"/>
                </a:solidFill>
              </a:rPr>
              <a:t>11</a:t>
            </a:r>
            <a:r>
              <a:rPr lang="en-US" sz="4000" i="1" spc="-70" dirty="0"/>
              <a:t>  I saw a great white throne and Him who sat on it, from whose face the earth and the heaven fled away. And there was found no place for them.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70" dirty="0">
                <a:solidFill>
                  <a:srgbClr val="FF0000"/>
                </a:solidFill>
              </a:rPr>
              <a:t>12</a:t>
            </a:r>
            <a:r>
              <a:rPr lang="en-US" sz="4000" i="1" spc="-70" dirty="0"/>
              <a:t>  And I saw the dead, small and great, standing before God, and </a:t>
            </a:r>
            <a:r>
              <a:rPr lang="en-US" sz="4000" b="1" i="1" spc="-70" dirty="0"/>
              <a:t>books</a:t>
            </a:r>
            <a:r>
              <a:rPr lang="en-US" sz="4000" i="1" spc="-70" dirty="0"/>
              <a:t> were opened. And </a:t>
            </a:r>
            <a:r>
              <a:rPr lang="en-US" sz="4000" b="1" i="1" spc="-70" dirty="0"/>
              <a:t>another book </a:t>
            </a:r>
            <a:r>
              <a:rPr lang="en-US" sz="4000" i="1" spc="-70" dirty="0"/>
              <a:t>was opened, which is the </a:t>
            </a:r>
            <a:r>
              <a:rPr lang="en-US" sz="4000" b="1" i="1" spc="-70" dirty="0"/>
              <a:t>Book of Life</a:t>
            </a:r>
            <a:r>
              <a:rPr lang="en-US" sz="4000" i="1" spc="-70" dirty="0"/>
              <a:t>. And the dead were judged according to their works, by the things which were written in the </a:t>
            </a:r>
            <a:r>
              <a:rPr lang="en-US" sz="4000" b="1" i="1" spc="-70" dirty="0"/>
              <a:t>books</a:t>
            </a:r>
            <a:r>
              <a:rPr lang="en-US" sz="4000" spc="-7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4169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/>
              <a:t>GWT</a:t>
            </a:r>
            <a:r>
              <a:rPr lang="en-US" sz="4000" dirty="0"/>
              <a:t> - All who </a:t>
            </a:r>
            <a:r>
              <a:rPr lang="en-US" sz="4000" b="1" dirty="0"/>
              <a:t>rebelled</a:t>
            </a:r>
            <a:r>
              <a:rPr lang="en-US" sz="4000" dirty="0"/>
              <a:t> against God’s righteousness 	and </a:t>
            </a:r>
            <a:r>
              <a:rPr lang="en-US" sz="4000" b="1" dirty="0"/>
              <a:t>resisted</a:t>
            </a:r>
            <a:r>
              <a:rPr lang="en-US" sz="4000" dirty="0"/>
              <a:t> His grace during life are condemned 	</a:t>
            </a:r>
            <a:r>
              <a:rPr lang="en-US" sz="4000" spc="-50" dirty="0"/>
              <a:t>to </a:t>
            </a:r>
            <a:r>
              <a:rPr lang="en-US" sz="4000" b="1" spc="-50" dirty="0"/>
              <a:t>separation</a:t>
            </a:r>
            <a:r>
              <a:rPr lang="en-US" sz="4000" spc="-50" dirty="0"/>
              <a:t> from God for eternity (</a:t>
            </a:r>
            <a:r>
              <a:rPr lang="en-US" sz="4000" b="1" spc="-50" dirty="0">
                <a:solidFill>
                  <a:srgbClr val="FF0000"/>
                </a:solidFill>
              </a:rPr>
              <a:t>Rev 20:11-15</a:t>
            </a:r>
            <a:r>
              <a:rPr lang="en-US" sz="4000" spc="-50" dirty="0"/>
              <a:t>).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70" dirty="0">
                <a:solidFill>
                  <a:srgbClr val="FF0000"/>
                </a:solidFill>
              </a:rPr>
              <a:t>13</a:t>
            </a:r>
            <a:r>
              <a:rPr lang="en-US" sz="4000" spc="-70" dirty="0"/>
              <a:t>  </a:t>
            </a:r>
            <a:r>
              <a:rPr lang="en-US" sz="4000" i="1" spc="-70" dirty="0"/>
              <a:t>The sea gave up the dead who were in it, and Death and Hades delivered up the dead who were in them. And they were </a:t>
            </a:r>
            <a:r>
              <a:rPr lang="en-US" sz="4000" b="1" i="1" spc="-70" dirty="0"/>
              <a:t>judged, each one according to his works</a:t>
            </a:r>
            <a:r>
              <a:rPr lang="en-US" sz="4000" spc="-70" dirty="0"/>
              <a:t>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70" dirty="0">
                <a:solidFill>
                  <a:srgbClr val="FF0000"/>
                </a:solidFill>
              </a:rPr>
              <a:t>14</a:t>
            </a:r>
            <a:r>
              <a:rPr lang="en-US" sz="4000" spc="-70" dirty="0"/>
              <a:t>  </a:t>
            </a:r>
            <a:r>
              <a:rPr lang="en-US" sz="4000" i="1" spc="-70" dirty="0"/>
              <a:t>Then Death and Hades were cast into the lake of fire. This is the </a:t>
            </a:r>
            <a:r>
              <a:rPr lang="en-US" sz="4000" b="1" i="1" spc="-70" dirty="0"/>
              <a:t>second death</a:t>
            </a:r>
            <a:r>
              <a:rPr lang="en-US" sz="4000" spc="-70" dirty="0"/>
              <a:t>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70" dirty="0">
                <a:solidFill>
                  <a:srgbClr val="FF0000"/>
                </a:solidFill>
              </a:rPr>
              <a:t>15</a:t>
            </a:r>
            <a:r>
              <a:rPr lang="en-US" sz="4000" spc="-70" dirty="0"/>
              <a:t>  </a:t>
            </a:r>
            <a:r>
              <a:rPr lang="en-US" sz="4000" i="1" spc="-70" dirty="0"/>
              <a:t>And anyone not found written in the </a:t>
            </a:r>
            <a:r>
              <a:rPr lang="en-US" sz="4000" b="1" i="1" spc="-70" dirty="0"/>
              <a:t>Book of Life </a:t>
            </a:r>
            <a:r>
              <a:rPr lang="en-US" sz="4000" i="1" spc="-70" dirty="0"/>
              <a:t>was cast into the </a:t>
            </a:r>
            <a:r>
              <a:rPr lang="en-US" sz="4000" b="1" i="1" spc="-70" dirty="0"/>
              <a:t>lake of fire</a:t>
            </a:r>
            <a:r>
              <a:rPr lang="en-US" sz="4000" spc="-7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752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All impurity, unfaithfulness, fruitlessness  	within our works are </a:t>
            </a:r>
            <a:r>
              <a:rPr lang="en-US" sz="4000" b="1" dirty="0"/>
              <a:t>burned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I Cor 3:12-15</a:t>
            </a:r>
            <a:r>
              <a:rPr lang="en-US" sz="4000" dirty="0"/>
              <a:t>).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12</a:t>
            </a:r>
            <a:r>
              <a:rPr lang="en-US" sz="4000" dirty="0"/>
              <a:t>  </a:t>
            </a:r>
            <a:r>
              <a:rPr lang="en-US" sz="4000" i="1" dirty="0"/>
              <a:t>If anyone builds with gold, silver, precious stones, wood, hay, straw</a:t>
            </a:r>
            <a:r>
              <a:rPr lang="en-US" sz="4000" dirty="0"/>
              <a:t>, 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13</a:t>
            </a:r>
            <a:r>
              <a:rPr lang="en-US" sz="4000" dirty="0"/>
              <a:t>  </a:t>
            </a:r>
            <a:r>
              <a:rPr lang="en-US" sz="4000" i="1" dirty="0"/>
              <a:t>each one's work will become clear; for the Day will </a:t>
            </a:r>
            <a:r>
              <a:rPr lang="en-US" sz="4000" b="1" i="1" dirty="0"/>
              <a:t>declare</a:t>
            </a:r>
            <a:r>
              <a:rPr lang="en-US" sz="4000" i="1" dirty="0"/>
              <a:t> it, for it will be </a:t>
            </a:r>
            <a:r>
              <a:rPr lang="en-US" sz="4000" b="1" i="1" dirty="0"/>
              <a:t>revealed</a:t>
            </a:r>
            <a:r>
              <a:rPr lang="en-US" sz="4000" i="1" dirty="0"/>
              <a:t> by fire; and the fire will </a:t>
            </a:r>
            <a:r>
              <a:rPr lang="en-US" sz="4000" b="1" i="1" dirty="0"/>
              <a:t>test</a:t>
            </a:r>
            <a:r>
              <a:rPr lang="en-US" sz="4000" i="1" dirty="0"/>
              <a:t> each one's work, of what </a:t>
            </a:r>
            <a:r>
              <a:rPr lang="en-US" sz="4000" b="1" i="1" dirty="0"/>
              <a:t>sort</a:t>
            </a:r>
            <a:r>
              <a:rPr lang="en-US" sz="4000" i="1" dirty="0"/>
              <a:t> it is</a:t>
            </a:r>
            <a:r>
              <a:rPr lang="en-US" sz="4000" dirty="0"/>
              <a:t>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14</a:t>
            </a:r>
            <a:r>
              <a:rPr lang="en-US" sz="4000" b="1" dirty="0"/>
              <a:t>  </a:t>
            </a:r>
            <a:r>
              <a:rPr lang="en-US" sz="4000" i="1" dirty="0"/>
              <a:t>If anyone's work which he has built on it endures, he will </a:t>
            </a:r>
            <a:r>
              <a:rPr lang="en-US" sz="4000" b="1" i="1" dirty="0"/>
              <a:t>receive a reward</a:t>
            </a:r>
            <a:r>
              <a:rPr lang="en-US" sz="4000" i="1" dirty="0"/>
              <a:t>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15</a:t>
            </a:r>
            <a:r>
              <a:rPr lang="en-US" sz="4000" b="1" dirty="0"/>
              <a:t>  </a:t>
            </a:r>
            <a:r>
              <a:rPr lang="en-US" sz="4000" i="1" dirty="0"/>
              <a:t>If anyone's work is burned, he will </a:t>
            </a:r>
            <a:r>
              <a:rPr lang="en-US" sz="4000" b="1" i="1" dirty="0"/>
              <a:t>suffer loss</a:t>
            </a:r>
            <a:r>
              <a:rPr lang="en-US" sz="4000" i="1" dirty="0"/>
              <a:t>; but he himself will be saved, yet so as through fire.</a:t>
            </a:r>
            <a:endParaRPr lang="en-US" sz="4000" i="1" spc="-70" dirty="0"/>
          </a:p>
        </p:txBody>
      </p:sp>
    </p:spTree>
    <p:extLst>
      <p:ext uri="{BB962C8B-B14F-4D97-AF65-F5344CB8AC3E}">
        <p14:creationId xmlns:p14="http://schemas.microsoft.com/office/powerpoint/2010/main" val="87064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/>
              <a:t>Distinctions</a:t>
            </a:r>
            <a:endParaRPr lang="en-US" sz="4000" b="1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All impurity, unfaithfulness, fruitlessness  	within our </a:t>
            </a:r>
            <a:r>
              <a:rPr lang="en-US" sz="4000" b="1" dirty="0"/>
              <a:t>works are burned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I Cor 3:11-15</a:t>
            </a:r>
            <a:r>
              <a:rPr lang="en-US" sz="4000" dirty="0"/>
              <a:t>).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endParaRPr lang="en-US" sz="1000" b="1" dirty="0"/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spc="-150" dirty="0"/>
              <a:t>GWT</a:t>
            </a:r>
            <a:r>
              <a:rPr lang="en-US" sz="4000" spc="-150" dirty="0"/>
              <a:t> - Fires are “hotter” for some than others (</a:t>
            </a:r>
            <a:r>
              <a:rPr lang="en-US" sz="4000" b="1" spc="-150" dirty="0">
                <a:solidFill>
                  <a:srgbClr val="FF0000"/>
                </a:solidFill>
              </a:rPr>
              <a:t>Luke 10</a:t>
            </a:r>
            <a:r>
              <a:rPr lang="en-US" sz="4000" spc="-150" dirty="0"/>
              <a:t>).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13</a:t>
            </a:r>
            <a:r>
              <a:rPr lang="en-US" sz="4000" dirty="0"/>
              <a:t>  </a:t>
            </a:r>
            <a:r>
              <a:rPr lang="en-US" sz="4000" i="1" dirty="0"/>
              <a:t>Woe to you, Bethsaida! For if the mighty works which were done in you </a:t>
            </a:r>
            <a:r>
              <a:rPr lang="en-US" sz="4000" dirty="0"/>
              <a:t>(by Jesus) </a:t>
            </a:r>
            <a:r>
              <a:rPr lang="en-US" sz="4000" i="1" dirty="0"/>
              <a:t>had been done in </a:t>
            </a:r>
            <a:r>
              <a:rPr lang="en-US" sz="4000" i="1" dirty="0" err="1"/>
              <a:t>Tyre</a:t>
            </a:r>
            <a:r>
              <a:rPr lang="en-US" sz="4000" i="1" dirty="0"/>
              <a:t> and Sidon, they would have repented long ago, sitting in sackcloth and ashes</a:t>
            </a:r>
            <a:r>
              <a:rPr lang="en-US" sz="4000" dirty="0"/>
              <a:t>. 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14</a:t>
            </a:r>
            <a:r>
              <a:rPr lang="en-US" sz="4000" dirty="0"/>
              <a:t>  </a:t>
            </a:r>
            <a:r>
              <a:rPr lang="en-US" sz="4000" i="1" dirty="0"/>
              <a:t>But it will be </a:t>
            </a:r>
            <a:r>
              <a:rPr lang="en-US" sz="4000" b="1" i="1" dirty="0"/>
              <a:t>more tolerable </a:t>
            </a:r>
            <a:r>
              <a:rPr lang="en-US" sz="4000" i="1" dirty="0"/>
              <a:t>for </a:t>
            </a:r>
            <a:r>
              <a:rPr lang="en-US" sz="4000" i="1" dirty="0" err="1"/>
              <a:t>Tyre</a:t>
            </a:r>
            <a:r>
              <a:rPr lang="en-US" sz="4000" i="1" dirty="0"/>
              <a:t> and Sidon at the judgment than for you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25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/>
              <a:t>Distinctions</a:t>
            </a:r>
            <a:endParaRPr lang="en-US" sz="4000" b="1" dirty="0">
              <a:solidFill>
                <a:srgbClr val="00B050"/>
              </a:solidFill>
            </a:endParaRP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Bema</a:t>
            </a:r>
            <a:r>
              <a:rPr lang="en-US" sz="4000" dirty="0"/>
              <a:t> - Time &amp; place where </a:t>
            </a:r>
            <a:r>
              <a:rPr lang="en-US" sz="4000" b="1" dirty="0"/>
              <a:t>believers</a:t>
            </a:r>
            <a:r>
              <a:rPr lang="en-US" sz="4000" dirty="0"/>
              <a:t> </a:t>
            </a:r>
            <a:r>
              <a:rPr lang="en-US" sz="4000" b="1" dirty="0"/>
              <a:t>works</a:t>
            </a:r>
            <a:r>
              <a:rPr lang="en-US" sz="4000" dirty="0"/>
              <a:t> </a:t>
            </a:r>
            <a:r>
              <a:rPr lang="en-US" sz="4000" b="1" dirty="0"/>
              <a:t>are</a:t>
            </a:r>
            <a:r>
              <a:rPr lang="en-US" sz="4000" dirty="0"/>
              <a:t> 	</a:t>
            </a:r>
            <a:r>
              <a:rPr lang="en-US" sz="4000" b="1" dirty="0"/>
              <a:t>evaluated for rewards</a:t>
            </a:r>
            <a:r>
              <a:rPr lang="en-US" sz="4000" dirty="0"/>
              <a:t> (</a:t>
            </a:r>
            <a:r>
              <a:rPr lang="en-US" sz="4000" i="1" dirty="0"/>
              <a:t>awards ceremony</a:t>
            </a:r>
            <a:r>
              <a:rPr lang="en-US" sz="4000" dirty="0"/>
              <a:t>) with 	</a:t>
            </a:r>
            <a:r>
              <a:rPr lang="en-US" sz="4000" spc="-50" dirty="0"/>
              <a:t>lesser or greater authority/responsibilities assigned</a:t>
            </a:r>
            <a:r>
              <a:rPr lang="en-US" sz="4000" dirty="0"/>
              <a:t>.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Matt 25:21  </a:t>
            </a:r>
            <a:r>
              <a:rPr lang="en-US" sz="4000" i="1" dirty="0"/>
              <a:t>Well done, </a:t>
            </a:r>
            <a:r>
              <a:rPr lang="en-US" sz="4000" b="1" i="1" dirty="0"/>
              <a:t>good and faithful servant</a:t>
            </a:r>
            <a:r>
              <a:rPr lang="en-US" sz="4000" i="1" dirty="0"/>
              <a:t>; you were </a:t>
            </a:r>
            <a:r>
              <a:rPr lang="en-US" sz="4000" b="1" i="1" dirty="0"/>
              <a:t>faithful over a few </a:t>
            </a:r>
            <a:r>
              <a:rPr lang="en-US" sz="4000" i="1" dirty="0"/>
              <a:t>things, I will make you </a:t>
            </a:r>
            <a:r>
              <a:rPr lang="en-US" sz="4000" b="1" i="1" spc="-80" dirty="0"/>
              <a:t>ruler over many things</a:t>
            </a:r>
            <a:r>
              <a:rPr lang="en-US" sz="4000" i="1" spc="-80" dirty="0"/>
              <a:t>. Enter into the joy of your Lord. </a:t>
            </a:r>
          </a:p>
          <a:p>
            <a:pPr algn="l">
              <a:spcBef>
                <a:spcPts val="0"/>
              </a:spcBef>
              <a:tabLst>
                <a:tab pos="393700" algn="l"/>
              </a:tabLst>
            </a:pPr>
            <a:endParaRPr lang="en-US" sz="1600" i="1" dirty="0"/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endParaRPr lang="en-US" sz="1000" b="1" dirty="0"/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/>
              <a:t>GWT</a:t>
            </a:r>
            <a:r>
              <a:rPr lang="en-US" sz="4000" dirty="0"/>
              <a:t> - Time &amp; place where </a:t>
            </a:r>
            <a:r>
              <a:rPr lang="en-US" sz="4000" b="1" dirty="0"/>
              <a:t>unbelievers are judged.</a:t>
            </a:r>
            <a:r>
              <a:rPr lang="en-US" sz="4000" dirty="0"/>
              <a:t> 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Matt 25:41  </a:t>
            </a:r>
            <a:r>
              <a:rPr lang="en-US" sz="4000" b="1" i="1" dirty="0"/>
              <a:t>Depart from Me</a:t>
            </a:r>
            <a:r>
              <a:rPr lang="en-US" sz="4000" i="1" dirty="0"/>
              <a:t>, you cursed, into the </a:t>
            </a:r>
            <a:r>
              <a:rPr lang="en-US" sz="4000" b="1" i="1" spc="-50" dirty="0"/>
              <a:t>everlasting fire </a:t>
            </a:r>
            <a:r>
              <a:rPr lang="en-US" sz="4000" i="1" spc="-50" dirty="0"/>
              <a:t>prepared for the devil and his angels</a:t>
            </a:r>
            <a:r>
              <a:rPr lang="en-US" sz="4000" spc="-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34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066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800" b="1" dirty="0"/>
              <a:t>Biblical Fireside Chats</a:t>
            </a:r>
            <a:endParaRPr lang="en-US" sz="4800" b="1" spc="-300" dirty="0"/>
          </a:p>
          <a:p>
            <a:endParaRPr lang="en-US" sz="5400" dirty="0"/>
          </a:p>
          <a:p>
            <a:endParaRPr lang="en-US" sz="5400" dirty="0"/>
          </a:p>
        </p:txBody>
      </p:sp>
      <p:pic>
        <p:nvPicPr>
          <p:cNvPr id="5" name="Picture 4" descr="A picture containing ground, indoor&#10;&#10;Description automatically generated">
            <a:extLst>
              <a:ext uri="{FF2B5EF4-FFF2-40B4-BE49-F238E27FC236}">
                <a16:creationId xmlns:a16="http://schemas.microsoft.com/office/drawing/2014/main" id="{C6522268-7C8D-466F-AFFA-0750BB2DF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r="13740"/>
          <a:stretch/>
        </p:blipFill>
        <p:spPr>
          <a:xfrm>
            <a:off x="504824" y="1490133"/>
            <a:ext cx="5444067" cy="4752699"/>
          </a:xfrm>
          <a:prstGeom prst="rect">
            <a:avLst/>
          </a:prstGeom>
        </p:spPr>
      </p:pic>
      <p:pic>
        <p:nvPicPr>
          <p:cNvPr id="7" name="Picture 6" descr="A person standing in front of a beach&#10;&#10;Description automatically generated">
            <a:extLst>
              <a:ext uri="{FF2B5EF4-FFF2-40B4-BE49-F238E27FC236}">
                <a16:creationId xmlns:a16="http://schemas.microsoft.com/office/drawing/2014/main" id="{32E3A95D-9504-49C9-83DA-DF205DEDC5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r="20417"/>
          <a:stretch/>
        </p:blipFill>
        <p:spPr>
          <a:xfrm>
            <a:off x="6442074" y="1490133"/>
            <a:ext cx="5245101" cy="4756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B6FC65-8B1D-17BE-AD9A-AD2FA426F021}"/>
              </a:ext>
            </a:extLst>
          </p:cNvPr>
          <p:cNvSpPr txBox="1"/>
          <p:nvPr/>
        </p:nvSpPr>
        <p:spPr>
          <a:xfrm>
            <a:off x="219602" y="4800600"/>
            <a:ext cx="4448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Reassuring 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a </a:t>
            </a:r>
            <a:r>
              <a:rPr lang="en-US" sz="4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Fearful</a:t>
            </a:r>
            <a:r>
              <a:rPr lang="en-US" sz="4000" i="1" dirty="0">
                <a:solidFill>
                  <a:schemeClr val="bg1"/>
                </a:solidFill>
              </a:rPr>
              <a:t> Leader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9020-A9B5-42EF-7589-9E7A5AEC8E4D}"/>
              </a:ext>
            </a:extLst>
          </p:cNvPr>
          <p:cNvSpPr txBox="1"/>
          <p:nvPr/>
        </p:nvSpPr>
        <p:spPr>
          <a:xfrm>
            <a:off x="7358856" y="4800599"/>
            <a:ext cx="3411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Restoring 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a </a:t>
            </a:r>
            <a:r>
              <a:rPr lang="en-US" sz="40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Fallen</a:t>
            </a:r>
            <a:r>
              <a:rPr lang="en-US" sz="4000" i="1" dirty="0">
                <a:solidFill>
                  <a:schemeClr val="bg1"/>
                </a:solidFill>
              </a:rPr>
              <a:t>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9591F-AA58-7962-F177-E0E1441CAC08}"/>
              </a:ext>
            </a:extLst>
          </p:cNvPr>
          <p:cNvSpPr txBox="1"/>
          <p:nvPr/>
        </p:nvSpPr>
        <p:spPr>
          <a:xfrm>
            <a:off x="3831164" y="1631811"/>
            <a:ext cx="1883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26C4-5205-2B3C-CAC6-3EA21371ECEF}"/>
              </a:ext>
            </a:extLst>
          </p:cNvPr>
          <p:cNvSpPr txBox="1"/>
          <p:nvPr/>
        </p:nvSpPr>
        <p:spPr>
          <a:xfrm>
            <a:off x="9780589" y="1631811"/>
            <a:ext cx="179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8384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56C40-8C64-3928-47E9-10574C35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28625"/>
            <a:ext cx="10982325" cy="59340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/>
              <a:t>Heavenly Rewards - Crowns</a:t>
            </a:r>
          </a:p>
          <a:p>
            <a:pPr algn="l">
              <a:spcBef>
                <a:spcPts val="0"/>
              </a:spcBef>
            </a:pPr>
            <a:r>
              <a:rPr lang="en-US" sz="4000" b="1" dirty="0"/>
              <a:t>Victor’s</a:t>
            </a:r>
            <a:r>
              <a:rPr lang="en-US" sz="4000" dirty="0"/>
              <a:t> Crown (</a:t>
            </a:r>
            <a:r>
              <a:rPr lang="en-US" sz="4000" i="1" dirty="0"/>
              <a:t>Self-Control</a:t>
            </a:r>
            <a:r>
              <a:rPr lang="en-US" sz="4000" dirty="0"/>
              <a:t>) - </a:t>
            </a:r>
            <a:r>
              <a:rPr lang="en-US" sz="4000" b="1" dirty="0">
                <a:solidFill>
                  <a:srgbClr val="FF0000"/>
                </a:solidFill>
              </a:rPr>
              <a:t>I Cor 9:25-27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25</a:t>
            </a:r>
            <a:r>
              <a:rPr lang="en-US" sz="4000" dirty="0"/>
              <a:t>  All who compete for the prize are </a:t>
            </a:r>
            <a:r>
              <a:rPr lang="en-US" sz="4000" b="1" dirty="0"/>
              <a:t>temperate</a:t>
            </a:r>
            <a:r>
              <a:rPr lang="en-US" sz="4000" dirty="0"/>
              <a:t> in all things. Now they do it to obtain a perishable </a:t>
            </a:r>
            <a:r>
              <a:rPr lang="en-US" sz="4000" b="1" dirty="0">
                <a:solidFill>
                  <a:srgbClr val="FF0000"/>
                </a:solidFill>
              </a:rPr>
              <a:t>crown</a:t>
            </a:r>
            <a:r>
              <a:rPr lang="en-US" sz="4000" dirty="0"/>
              <a:t>, but we for an imperishable </a:t>
            </a:r>
            <a:r>
              <a:rPr lang="en-US" sz="4000" b="1" dirty="0">
                <a:solidFill>
                  <a:srgbClr val="FF0000"/>
                </a:solidFill>
              </a:rPr>
              <a:t>crown</a:t>
            </a:r>
            <a:r>
              <a:rPr lang="en-US" sz="4000" dirty="0"/>
              <a:t>. 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26</a:t>
            </a:r>
            <a:r>
              <a:rPr lang="en-US" sz="4000" dirty="0"/>
              <a:t>  Therefore I run: not with uncertainty. I fight: not as one who beats the air. 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27</a:t>
            </a:r>
            <a:r>
              <a:rPr lang="en-US" sz="4000" dirty="0"/>
              <a:t>  But </a:t>
            </a:r>
            <a:r>
              <a:rPr lang="en-US" sz="4000" b="1" dirty="0"/>
              <a:t>I discipline my body </a:t>
            </a:r>
            <a:r>
              <a:rPr lang="en-US" sz="4000" dirty="0"/>
              <a:t>and bring it into </a:t>
            </a:r>
            <a:r>
              <a:rPr lang="en-US" sz="4000" b="1" dirty="0"/>
              <a:t>subjection</a:t>
            </a:r>
            <a:r>
              <a:rPr lang="en-US" sz="4000" dirty="0"/>
              <a:t>, lest, when I have preached to others, I myself should become disqualified. </a:t>
            </a:r>
          </a:p>
        </p:txBody>
      </p:sp>
    </p:spTree>
    <p:extLst>
      <p:ext uri="{BB962C8B-B14F-4D97-AF65-F5344CB8AC3E}">
        <p14:creationId xmlns:p14="http://schemas.microsoft.com/office/powerpoint/2010/main" val="29096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56C40-8C64-3928-47E9-10574C35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28625"/>
            <a:ext cx="10982325" cy="5934075"/>
          </a:xfrm>
        </p:spPr>
        <p:txBody>
          <a:bodyPr>
            <a:normAutofit/>
          </a:bodyPr>
          <a:lstStyle/>
          <a:p>
            <a:r>
              <a:rPr lang="en-US" sz="4400" b="1" dirty="0"/>
              <a:t>Heavenly Rewards</a:t>
            </a:r>
          </a:p>
          <a:p>
            <a:pPr algn="l"/>
            <a:r>
              <a:rPr lang="en-US" sz="4400" dirty="0"/>
              <a:t>Crown of </a:t>
            </a:r>
            <a:r>
              <a:rPr lang="en-US" sz="4400" b="1" dirty="0"/>
              <a:t>Righteousness</a:t>
            </a:r>
            <a:r>
              <a:rPr lang="en-US" sz="4400" dirty="0"/>
              <a:t> (</a:t>
            </a:r>
            <a:r>
              <a:rPr lang="en-US" sz="4400" i="1" dirty="0"/>
              <a:t>Looking for Jesus</a:t>
            </a:r>
            <a:r>
              <a:rPr lang="en-US" sz="4400" dirty="0"/>
              <a:t>)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2Tim 4:7  </a:t>
            </a:r>
            <a:r>
              <a:rPr lang="en-US" sz="4400" dirty="0"/>
              <a:t>I (Paul) have fought the </a:t>
            </a:r>
            <a:r>
              <a:rPr lang="en-US" sz="4400" b="1" dirty="0"/>
              <a:t>good fight</a:t>
            </a:r>
            <a:r>
              <a:rPr lang="en-US" sz="4400" dirty="0"/>
              <a:t>, I have </a:t>
            </a:r>
            <a:r>
              <a:rPr lang="en-US" sz="4400" b="1" dirty="0"/>
              <a:t>finished</a:t>
            </a:r>
            <a:r>
              <a:rPr lang="en-US" sz="4400" dirty="0"/>
              <a:t> the race, I have </a:t>
            </a:r>
            <a:r>
              <a:rPr lang="en-US" sz="4400" b="1" dirty="0"/>
              <a:t>kept</a:t>
            </a:r>
            <a:r>
              <a:rPr lang="en-US" sz="4400" dirty="0"/>
              <a:t> the faith.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8</a:t>
            </a:r>
            <a:r>
              <a:rPr lang="en-US" sz="4400" dirty="0"/>
              <a:t>  Finally, there is laid up for me the </a:t>
            </a:r>
            <a:r>
              <a:rPr lang="en-US" sz="4400" b="1" dirty="0">
                <a:solidFill>
                  <a:srgbClr val="FF0000"/>
                </a:solidFill>
              </a:rPr>
              <a:t>crown of righteousness</a:t>
            </a:r>
            <a:r>
              <a:rPr lang="en-US" sz="4400" dirty="0"/>
              <a:t>, which the Lord, the righteous Judge, will give to me on that Day, and not to me only but also to</a:t>
            </a:r>
            <a:r>
              <a:rPr lang="en-US" sz="4400" b="1" dirty="0"/>
              <a:t> all who have loved His appearing</a:t>
            </a:r>
            <a:r>
              <a:rPr lang="en-US" sz="4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7600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56C40-8C64-3928-47E9-10574C35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28625"/>
            <a:ext cx="10982325" cy="59340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700" b="1" dirty="0"/>
              <a:t>Heavenly Rewards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700" dirty="0"/>
              <a:t>Crown of </a:t>
            </a:r>
            <a:r>
              <a:rPr lang="en-US" sz="4700" b="1" dirty="0"/>
              <a:t>Life</a:t>
            </a:r>
            <a:r>
              <a:rPr lang="en-US" sz="4700" dirty="0"/>
              <a:t> (</a:t>
            </a:r>
            <a:r>
              <a:rPr lang="en-US" sz="4700" i="1" dirty="0"/>
              <a:t>Suffering</a:t>
            </a:r>
            <a:r>
              <a:rPr lang="en-US" sz="4700" dirty="0"/>
              <a:t>)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300" b="1" dirty="0">
                <a:solidFill>
                  <a:srgbClr val="FF0000"/>
                </a:solidFill>
              </a:rPr>
              <a:t>James 1:12  </a:t>
            </a:r>
            <a:r>
              <a:rPr lang="en-US" sz="4300" dirty="0"/>
              <a:t>Blessed is the man who </a:t>
            </a:r>
            <a:r>
              <a:rPr lang="en-US" sz="4300" b="1" dirty="0"/>
              <a:t>endures temptation</a:t>
            </a:r>
            <a:r>
              <a:rPr lang="en-US" sz="4300" dirty="0"/>
              <a:t>; for when he has been </a:t>
            </a:r>
            <a:r>
              <a:rPr lang="en-US" sz="4300" b="1" dirty="0"/>
              <a:t>approved</a:t>
            </a:r>
            <a:r>
              <a:rPr lang="en-US" sz="4300" dirty="0"/>
              <a:t>, he will receive the </a:t>
            </a:r>
            <a:r>
              <a:rPr lang="en-US" sz="4300" b="1" dirty="0">
                <a:solidFill>
                  <a:srgbClr val="FF0000"/>
                </a:solidFill>
              </a:rPr>
              <a:t>crown of life </a:t>
            </a:r>
            <a:r>
              <a:rPr lang="en-US" sz="4300" dirty="0"/>
              <a:t>which the Lord has promised to those who love Him.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300" b="1" dirty="0">
                <a:solidFill>
                  <a:srgbClr val="FF0000"/>
                </a:solidFill>
              </a:rPr>
              <a:t>Rev 2:10  </a:t>
            </a:r>
            <a:r>
              <a:rPr lang="en-US" sz="4300" dirty="0"/>
              <a:t>Do not fear any of those things which you are about to </a:t>
            </a:r>
            <a:r>
              <a:rPr lang="en-US" sz="4300" b="1" dirty="0"/>
              <a:t>suffer</a:t>
            </a:r>
            <a:r>
              <a:rPr lang="en-US" sz="4300" dirty="0"/>
              <a:t>. Indeed, the devil is about to throw some of you into </a:t>
            </a:r>
            <a:r>
              <a:rPr lang="en-US" sz="4300" b="1" dirty="0"/>
              <a:t>prison</a:t>
            </a:r>
            <a:r>
              <a:rPr lang="en-US" sz="4300" dirty="0"/>
              <a:t>, that you may be </a:t>
            </a:r>
            <a:r>
              <a:rPr lang="en-US" sz="4300" b="1" dirty="0"/>
              <a:t>tested</a:t>
            </a:r>
            <a:r>
              <a:rPr lang="en-US" sz="4300" dirty="0"/>
              <a:t>, and you will have </a:t>
            </a:r>
            <a:r>
              <a:rPr lang="en-US" sz="4300" b="1" dirty="0"/>
              <a:t>tribulation</a:t>
            </a:r>
            <a:r>
              <a:rPr lang="en-US" sz="4300" dirty="0"/>
              <a:t> ten days. Be faithful until </a:t>
            </a:r>
            <a:r>
              <a:rPr lang="en-US" sz="4300" b="1" dirty="0"/>
              <a:t>death</a:t>
            </a:r>
            <a:r>
              <a:rPr lang="en-US" sz="4300" dirty="0"/>
              <a:t>, and I will give you the </a:t>
            </a:r>
            <a:r>
              <a:rPr lang="en-US" sz="4300" b="1" dirty="0">
                <a:solidFill>
                  <a:srgbClr val="FF0000"/>
                </a:solidFill>
              </a:rPr>
              <a:t>crown of life</a:t>
            </a:r>
            <a:r>
              <a:rPr lang="en-US" sz="43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5895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56C40-8C64-3928-47E9-10574C35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28625"/>
            <a:ext cx="10982325" cy="5934075"/>
          </a:xfrm>
        </p:spPr>
        <p:txBody>
          <a:bodyPr>
            <a:normAutofit fontScale="92500"/>
          </a:bodyPr>
          <a:lstStyle/>
          <a:p>
            <a:r>
              <a:rPr lang="en-US" sz="4400" b="1" dirty="0"/>
              <a:t>Heavenly Rewards</a:t>
            </a:r>
          </a:p>
          <a:p>
            <a:pPr algn="l"/>
            <a:r>
              <a:rPr lang="en-US" sz="4400" dirty="0"/>
              <a:t>Crown of </a:t>
            </a:r>
            <a:r>
              <a:rPr lang="en-US" sz="4400" b="1" dirty="0"/>
              <a:t>Glory</a:t>
            </a:r>
            <a:r>
              <a:rPr lang="en-US" sz="4400" dirty="0"/>
              <a:t>  (</a:t>
            </a:r>
            <a:r>
              <a:rPr lang="en-US" sz="4400" i="1" dirty="0"/>
              <a:t>Shepherding</a:t>
            </a:r>
            <a:r>
              <a:rPr lang="en-US" sz="4400" dirty="0"/>
              <a:t>) - </a:t>
            </a:r>
            <a:r>
              <a:rPr lang="en-US" sz="4400" b="1" dirty="0">
                <a:solidFill>
                  <a:srgbClr val="FF0000"/>
                </a:solidFill>
              </a:rPr>
              <a:t>I Peter 5:2-4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2  </a:t>
            </a:r>
            <a:r>
              <a:rPr lang="en-US" sz="4400" b="1" dirty="0"/>
              <a:t>Shepherd</a:t>
            </a:r>
            <a:r>
              <a:rPr lang="en-US" sz="4400" dirty="0"/>
              <a:t> the flock of God which is among you, </a:t>
            </a:r>
            <a:r>
              <a:rPr lang="en-US" sz="4400" b="1" dirty="0"/>
              <a:t>serving</a:t>
            </a:r>
            <a:r>
              <a:rPr lang="en-US" sz="4400" dirty="0"/>
              <a:t> as overseers, not by compulsion but </a:t>
            </a:r>
            <a:r>
              <a:rPr lang="en-US" sz="4400" b="1" dirty="0"/>
              <a:t>willingly</a:t>
            </a:r>
            <a:r>
              <a:rPr lang="en-US" sz="4400" dirty="0"/>
              <a:t>, not for dishonest gain but </a:t>
            </a:r>
            <a:r>
              <a:rPr lang="en-US" sz="4400" b="1" dirty="0"/>
              <a:t>eagerly</a:t>
            </a:r>
            <a:r>
              <a:rPr lang="en-US" sz="4400" dirty="0"/>
              <a:t>;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3</a:t>
            </a:r>
            <a:r>
              <a:rPr lang="en-US" sz="4400" dirty="0"/>
              <a:t>  nor as being lords over those entrusted to you, but being </a:t>
            </a:r>
            <a:r>
              <a:rPr lang="en-US" sz="4400" b="1" dirty="0"/>
              <a:t>examples</a:t>
            </a:r>
            <a:r>
              <a:rPr lang="en-US" sz="4400" dirty="0"/>
              <a:t> to the flock; </a:t>
            </a:r>
          </a:p>
          <a:p>
            <a:pPr algn="l"/>
            <a:r>
              <a:rPr lang="en-US" sz="4400" b="1" dirty="0">
                <a:solidFill>
                  <a:srgbClr val="FF0000"/>
                </a:solidFill>
              </a:rPr>
              <a:t>4</a:t>
            </a:r>
            <a:r>
              <a:rPr lang="en-US" sz="4400" dirty="0"/>
              <a:t>  and when the </a:t>
            </a:r>
            <a:r>
              <a:rPr lang="en-US" sz="4400" b="1" dirty="0"/>
              <a:t>Chief Shepherd </a:t>
            </a:r>
            <a:r>
              <a:rPr lang="en-US" sz="4400" dirty="0"/>
              <a:t>appears, you will </a:t>
            </a:r>
            <a:r>
              <a:rPr lang="en-US" sz="4400" spc="-50" dirty="0"/>
              <a:t>receive the </a:t>
            </a:r>
            <a:r>
              <a:rPr lang="en-US" sz="4400" b="1" spc="-50" dirty="0">
                <a:solidFill>
                  <a:srgbClr val="FF0000"/>
                </a:solidFill>
              </a:rPr>
              <a:t>crown of glory </a:t>
            </a:r>
            <a:r>
              <a:rPr lang="en-US" sz="4400" spc="-50" dirty="0"/>
              <a:t>that does not fade away. </a:t>
            </a:r>
          </a:p>
        </p:txBody>
      </p:sp>
    </p:spTree>
    <p:extLst>
      <p:ext uri="{BB962C8B-B14F-4D97-AF65-F5344CB8AC3E}">
        <p14:creationId xmlns:p14="http://schemas.microsoft.com/office/powerpoint/2010/main" val="287884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856C40-8C64-3928-47E9-10574C35A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28625"/>
            <a:ext cx="10982325" cy="5934075"/>
          </a:xfrm>
        </p:spPr>
        <p:txBody>
          <a:bodyPr>
            <a:normAutofit/>
          </a:bodyPr>
          <a:lstStyle/>
          <a:p>
            <a:r>
              <a:rPr lang="en-US" sz="4400" b="1" dirty="0"/>
              <a:t>Heavenly Rewards</a:t>
            </a:r>
          </a:p>
          <a:p>
            <a:pPr algn="l"/>
            <a:r>
              <a:rPr lang="en-US" sz="4400" spc="-50" dirty="0"/>
              <a:t>Crown of </a:t>
            </a:r>
            <a:r>
              <a:rPr lang="en-US" sz="4400" b="1" spc="-50" dirty="0"/>
              <a:t>Rejoicing</a:t>
            </a:r>
            <a:r>
              <a:rPr lang="en-US" sz="4400" spc="-50" dirty="0"/>
              <a:t> (</a:t>
            </a:r>
            <a:r>
              <a:rPr lang="en-US" sz="4400" i="1" spc="-50" dirty="0"/>
              <a:t>Soul-Winning</a:t>
            </a:r>
            <a:r>
              <a:rPr lang="en-US" sz="4400" spc="-50" dirty="0"/>
              <a:t>)</a:t>
            </a:r>
            <a:endParaRPr lang="en-US" sz="4400" b="1" spc="-50" dirty="0">
              <a:solidFill>
                <a:srgbClr val="FF0000"/>
              </a:solidFill>
            </a:endParaRPr>
          </a:p>
          <a:p>
            <a:pPr algn="l">
              <a:tabLst>
                <a:tab pos="466725" algn="l"/>
              </a:tabLst>
            </a:pPr>
            <a:r>
              <a:rPr lang="en-US" sz="4400" b="1" spc="-50" dirty="0">
                <a:solidFill>
                  <a:srgbClr val="FF0000"/>
                </a:solidFill>
              </a:rPr>
              <a:t>I </a:t>
            </a:r>
            <a:r>
              <a:rPr lang="en-US" sz="4400" b="1" spc="-50" dirty="0" err="1">
                <a:solidFill>
                  <a:srgbClr val="FF0000"/>
                </a:solidFill>
              </a:rPr>
              <a:t>Thess</a:t>
            </a:r>
            <a:r>
              <a:rPr lang="en-US" sz="4400" b="1" spc="-50" dirty="0">
                <a:solidFill>
                  <a:srgbClr val="FF0000"/>
                </a:solidFill>
              </a:rPr>
              <a:t> 2:19  </a:t>
            </a:r>
            <a:r>
              <a:rPr lang="en-US" sz="4400" spc="-50" dirty="0"/>
              <a:t>What is our hope, or joy, or </a:t>
            </a:r>
            <a:r>
              <a:rPr lang="en-US" sz="4400" b="1" spc="-50" dirty="0">
                <a:solidFill>
                  <a:srgbClr val="FF0000"/>
                </a:solidFill>
              </a:rPr>
              <a:t>crown of rejoicing</a:t>
            </a:r>
            <a:r>
              <a:rPr lang="en-US" sz="4400" spc="-50" dirty="0"/>
              <a:t>? Is it not even </a:t>
            </a:r>
            <a:r>
              <a:rPr lang="en-US" sz="4400" b="1" spc="-50" dirty="0"/>
              <a:t>you</a:t>
            </a:r>
            <a:r>
              <a:rPr lang="en-US" sz="4400" spc="-50" dirty="0"/>
              <a:t> in the presence of our Lord Jesus Christ at His coming? 	</a:t>
            </a:r>
          </a:p>
          <a:p>
            <a:pPr algn="l">
              <a:tabLst>
                <a:tab pos="466725" algn="l"/>
              </a:tabLst>
            </a:pPr>
            <a:r>
              <a:rPr lang="en-US" sz="4400" b="1" spc="-50" dirty="0">
                <a:solidFill>
                  <a:srgbClr val="FF0000"/>
                </a:solidFill>
              </a:rPr>
              <a:t>Phil 4:1  </a:t>
            </a:r>
            <a:r>
              <a:rPr lang="en-US" sz="4400" spc="-50" dirty="0"/>
              <a:t>Therefore, my beloved and longed-for </a:t>
            </a:r>
            <a:r>
              <a:rPr lang="en-US" sz="4400" b="1" spc="-50" dirty="0"/>
              <a:t>brethren</a:t>
            </a:r>
            <a:r>
              <a:rPr lang="en-US" sz="4400" spc="-50" dirty="0"/>
              <a:t>, my </a:t>
            </a:r>
            <a:r>
              <a:rPr lang="en-US" sz="4400" b="1" spc="-50" dirty="0"/>
              <a:t>joy and </a:t>
            </a:r>
            <a:r>
              <a:rPr lang="en-US" sz="4400" b="1" spc="-50" dirty="0">
                <a:solidFill>
                  <a:srgbClr val="FF0000"/>
                </a:solidFill>
              </a:rPr>
              <a:t>crown</a:t>
            </a:r>
            <a:r>
              <a:rPr lang="en-US" sz="4400" spc="-50" dirty="0"/>
              <a:t>, so stand fast in the Lord, beloved. </a:t>
            </a:r>
          </a:p>
        </p:txBody>
      </p:sp>
    </p:spTree>
    <p:extLst>
      <p:ext uri="{BB962C8B-B14F-4D97-AF65-F5344CB8AC3E}">
        <p14:creationId xmlns:p14="http://schemas.microsoft.com/office/powerpoint/2010/main" val="149715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800" b="1" dirty="0"/>
              <a:t>“Fireside Chats”</a:t>
            </a:r>
          </a:p>
          <a:p>
            <a:pPr algn="l"/>
            <a:r>
              <a:rPr lang="en-US" sz="4800" b="1" dirty="0"/>
              <a:t>Fearful Moses</a:t>
            </a:r>
            <a:r>
              <a:rPr lang="en-US" sz="4800" dirty="0"/>
              <a:t> at Burning Bush - </a:t>
            </a:r>
            <a:r>
              <a:rPr lang="en-US" sz="4800" b="1" i="1" dirty="0">
                <a:solidFill>
                  <a:srgbClr val="FF0000"/>
                </a:solidFill>
              </a:rPr>
              <a:t>Fortified</a:t>
            </a:r>
            <a:endParaRPr lang="en-US" sz="4800" b="1" dirty="0">
              <a:solidFill>
                <a:srgbClr val="FF0000"/>
              </a:solidFill>
            </a:endParaRPr>
          </a:p>
          <a:p>
            <a:pPr algn="l"/>
            <a:r>
              <a:rPr lang="en-US" sz="4800" b="1" dirty="0"/>
              <a:t>Fallen Peter</a:t>
            </a:r>
            <a:r>
              <a:rPr lang="en-US" sz="4800" dirty="0"/>
              <a:t> at the Sea Side - </a:t>
            </a:r>
            <a:r>
              <a:rPr lang="en-US" sz="4800" b="1" i="1" dirty="0">
                <a:solidFill>
                  <a:srgbClr val="FF0000"/>
                </a:solidFill>
              </a:rPr>
              <a:t>Forgiven</a:t>
            </a:r>
            <a:endParaRPr lang="en-US" sz="4800" b="1" dirty="0">
              <a:solidFill>
                <a:srgbClr val="FF0000"/>
              </a:solidFill>
            </a:endParaRPr>
          </a:p>
          <a:p>
            <a:pPr algn="l"/>
            <a:r>
              <a:rPr lang="en-US" sz="4800" b="1" spc="-250" dirty="0"/>
              <a:t>All Believers </a:t>
            </a:r>
            <a:r>
              <a:rPr lang="en-US" sz="4800" spc="-250" dirty="0"/>
              <a:t>at the Bema - </a:t>
            </a:r>
            <a:r>
              <a:rPr lang="en-US" sz="4800" b="1" i="1" spc="-250" dirty="0">
                <a:solidFill>
                  <a:srgbClr val="FF0000"/>
                </a:solidFill>
              </a:rPr>
              <a:t>Faithfulness Crowned</a:t>
            </a:r>
            <a:endParaRPr lang="en-US" sz="4800" b="1" spc="-250" dirty="0">
              <a:solidFill>
                <a:srgbClr val="FF0000"/>
              </a:solidFill>
            </a:endParaRPr>
          </a:p>
          <a:p>
            <a:pPr algn="l"/>
            <a:r>
              <a:rPr lang="en-US" sz="4800" b="1" dirty="0"/>
              <a:t>Tonight</a:t>
            </a:r>
            <a:r>
              <a:rPr lang="en-US" sz="4800" dirty="0"/>
              <a:t> around the Fireplace - </a:t>
            </a:r>
            <a:r>
              <a:rPr lang="en-US" sz="4800" b="1" i="1" dirty="0">
                <a:solidFill>
                  <a:srgbClr val="FF0000"/>
                </a:solidFill>
              </a:rPr>
              <a:t>Fellowship</a:t>
            </a:r>
            <a:endParaRPr lang="en-US" sz="4800" b="1" dirty="0">
              <a:solidFill>
                <a:srgbClr val="FF0000"/>
              </a:solidFill>
            </a:endParaRPr>
          </a:p>
          <a:p>
            <a:endParaRPr lang="en-US" sz="4800" dirty="0"/>
          </a:p>
          <a:p>
            <a:endParaRPr lang="en-US" sz="4800" dirty="0"/>
          </a:p>
        </p:txBody>
      </p:sp>
      <p:pic>
        <p:nvPicPr>
          <p:cNvPr id="4" name="Picture 3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id="{904781DD-E66D-442D-8FFD-709CD149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89" y="4344753"/>
            <a:ext cx="4222822" cy="24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20" y="309716"/>
            <a:ext cx="10962640" cy="6238568"/>
          </a:xfrm>
        </p:spPr>
        <p:txBody>
          <a:bodyPr>
            <a:noAutofit/>
          </a:bodyPr>
          <a:lstStyle/>
          <a:p>
            <a:r>
              <a:rPr lang="en-US" sz="5400" b="1" dirty="0"/>
              <a:t>O Church, Arise</a:t>
            </a:r>
          </a:p>
          <a:p>
            <a:r>
              <a:rPr lang="en-US" sz="5400" dirty="0"/>
              <a:t>O Church arise and put your armor on</a:t>
            </a:r>
            <a:br>
              <a:rPr lang="en-US" sz="5400" dirty="0"/>
            </a:br>
            <a:r>
              <a:rPr lang="en-US" sz="5400" dirty="0"/>
              <a:t>Hear the call of Christ our Captain.</a:t>
            </a:r>
            <a:br>
              <a:rPr lang="en-US" sz="5400" dirty="0"/>
            </a:br>
            <a:r>
              <a:rPr lang="en-US" sz="5400" dirty="0"/>
              <a:t>For now the weak can say that </a:t>
            </a:r>
          </a:p>
          <a:p>
            <a:r>
              <a:rPr lang="en-US" sz="5400" dirty="0"/>
              <a:t>they are strong</a:t>
            </a:r>
            <a:br>
              <a:rPr lang="en-US" sz="5400" dirty="0"/>
            </a:br>
            <a:r>
              <a:rPr lang="en-US" sz="5400" dirty="0"/>
              <a:t>In the strength that God has given.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40206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760" y="309716"/>
            <a:ext cx="10942320" cy="6238568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5400" dirty="0"/>
              <a:t>With shield of faith and belt of truth</a:t>
            </a:r>
            <a:br>
              <a:rPr lang="en-US" sz="5400" dirty="0"/>
            </a:br>
            <a:r>
              <a:rPr lang="en-US" sz="5400" dirty="0"/>
              <a:t>We’ll stand against the devil’s lies.</a:t>
            </a:r>
            <a:br>
              <a:rPr lang="en-US" sz="5400" dirty="0"/>
            </a:br>
            <a:r>
              <a:rPr lang="en-US" sz="5400" dirty="0"/>
              <a:t>An army bold whose battle-cry is Love</a:t>
            </a:r>
            <a:br>
              <a:rPr lang="en-US" sz="5400" dirty="0"/>
            </a:br>
            <a:r>
              <a:rPr lang="en-US" sz="5400" dirty="0"/>
              <a:t>Reaching out to those in darkness.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93708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9716"/>
            <a:ext cx="10932160" cy="6238568"/>
          </a:xfrm>
        </p:spPr>
        <p:txBody>
          <a:bodyPr>
            <a:normAutofit/>
          </a:bodyPr>
          <a:lstStyle/>
          <a:p>
            <a:r>
              <a:rPr lang="en-US" sz="5400" dirty="0"/>
              <a:t>Come see the cross where love and mercy meet</a:t>
            </a:r>
            <a:br>
              <a:rPr lang="en-US" sz="5400" dirty="0"/>
            </a:br>
            <a:r>
              <a:rPr lang="en-US" sz="5400" dirty="0"/>
              <a:t>As the Son of God is stricken.</a:t>
            </a:r>
            <a:br>
              <a:rPr lang="en-US" sz="5400" dirty="0"/>
            </a:br>
            <a:r>
              <a:rPr lang="en-US" sz="5400" dirty="0"/>
              <a:t>Then see His foes lie crushed </a:t>
            </a:r>
          </a:p>
          <a:p>
            <a:r>
              <a:rPr lang="en-US" sz="5400" dirty="0"/>
              <a:t>beneath His feet,</a:t>
            </a:r>
            <a:br>
              <a:rPr lang="en-US" sz="5400" dirty="0"/>
            </a:br>
            <a:r>
              <a:rPr lang="en-US" sz="5400" dirty="0"/>
              <a:t>For the Conqueror has risen.</a:t>
            </a:r>
          </a:p>
        </p:txBody>
      </p:sp>
    </p:spTree>
    <p:extLst>
      <p:ext uri="{BB962C8B-B14F-4D97-AF65-F5344CB8AC3E}">
        <p14:creationId xmlns:p14="http://schemas.microsoft.com/office/powerpoint/2010/main" val="1431207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" y="309716"/>
            <a:ext cx="10942320" cy="6238568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And as the stone is rolled away,</a:t>
            </a:r>
            <a:br>
              <a:rPr lang="en-US" sz="5400" dirty="0"/>
            </a:br>
            <a:r>
              <a:rPr lang="en-US" sz="5400" dirty="0"/>
              <a:t>And Christ emerges from the grave.</a:t>
            </a:r>
            <a:br>
              <a:rPr lang="en-US" sz="5400" dirty="0"/>
            </a:br>
            <a:r>
              <a:rPr lang="en-US" sz="5400" dirty="0"/>
              <a:t>This victory march continues </a:t>
            </a:r>
          </a:p>
          <a:p>
            <a:r>
              <a:rPr lang="en-US" sz="5400" dirty="0"/>
              <a:t>till the day</a:t>
            </a:r>
            <a:br>
              <a:rPr lang="en-US" sz="5400" dirty="0"/>
            </a:br>
            <a:r>
              <a:rPr lang="en-US" sz="5400" dirty="0"/>
              <a:t>Every eye and heart shall see Him.</a:t>
            </a:r>
          </a:p>
        </p:txBody>
      </p:sp>
    </p:spTree>
    <p:extLst>
      <p:ext uri="{BB962C8B-B14F-4D97-AF65-F5344CB8AC3E}">
        <p14:creationId xmlns:p14="http://schemas.microsoft.com/office/powerpoint/2010/main" val="84499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800" b="1" dirty="0"/>
              <a:t>Lessons from Jesus’ Restoration of  Peter</a:t>
            </a:r>
          </a:p>
          <a:p>
            <a:pPr marL="4514850" indent="4000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/>
              <a:t>Leaders sin/fail God</a:t>
            </a:r>
            <a:r>
              <a:rPr lang="en-US" sz="4800" dirty="0"/>
              <a:t>.</a:t>
            </a:r>
          </a:p>
          <a:p>
            <a:pPr marL="4514850" indent="4000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God will </a:t>
            </a:r>
            <a:r>
              <a:rPr lang="en-US" sz="4800" b="1" dirty="0"/>
              <a:t>pursue</a:t>
            </a:r>
            <a:r>
              <a:rPr lang="en-US" sz="4800" dirty="0"/>
              <a:t> each.</a:t>
            </a:r>
          </a:p>
          <a:p>
            <a:pPr marL="4514850" indent="4000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spc="-80" dirty="0"/>
              <a:t>Forgiveness</a:t>
            </a:r>
            <a:r>
              <a:rPr lang="en-US" sz="4800" spc="-80" dirty="0"/>
              <a:t> is available.</a:t>
            </a:r>
          </a:p>
          <a:p>
            <a:pPr marL="4514850" indent="4000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spc="-80" dirty="0"/>
              <a:t>Repentance</a:t>
            </a:r>
            <a:r>
              <a:rPr lang="en-US" sz="4800" spc="-80" dirty="0"/>
              <a:t> is required.</a:t>
            </a:r>
          </a:p>
          <a:p>
            <a:pPr marL="4514850" indent="4000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800" b="1" dirty="0"/>
              <a:t>Restored </a:t>
            </a:r>
            <a:r>
              <a:rPr lang="en-US" sz="4800" dirty="0"/>
              <a:t>usefulness is 		the goal.  </a:t>
            </a:r>
            <a:r>
              <a:rPr lang="en-US" sz="4800" b="1" dirty="0">
                <a:solidFill>
                  <a:srgbClr val="FF0000"/>
                </a:solidFill>
              </a:rPr>
              <a:t>Gal 6:1</a:t>
            </a:r>
          </a:p>
        </p:txBody>
      </p:sp>
      <p:pic>
        <p:nvPicPr>
          <p:cNvPr id="7" name="Picture 6" descr="A person standing in front of a beach&#10;&#10;Description automatically generated">
            <a:extLst>
              <a:ext uri="{FF2B5EF4-FFF2-40B4-BE49-F238E27FC236}">
                <a16:creationId xmlns:a16="http://schemas.microsoft.com/office/drawing/2014/main" id="{32E3A95D-9504-49C9-83DA-DF205DEDC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27443"/>
          <a:stretch/>
        </p:blipFill>
        <p:spPr>
          <a:xfrm>
            <a:off x="0" y="1299632"/>
            <a:ext cx="5063066" cy="555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28016-E4C2-9675-B2BD-BFF23CF97B1C}"/>
              </a:ext>
            </a:extLst>
          </p:cNvPr>
          <p:cNvSpPr txBox="1"/>
          <p:nvPr/>
        </p:nvSpPr>
        <p:spPr>
          <a:xfrm>
            <a:off x="825765" y="5344061"/>
            <a:ext cx="3411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Restoring 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a </a:t>
            </a:r>
            <a:r>
              <a:rPr lang="en-US" sz="4000" b="1" i="1" dirty="0">
                <a:solidFill>
                  <a:schemeClr val="bg1"/>
                </a:solidFill>
              </a:rPr>
              <a:t>Fallen</a:t>
            </a:r>
            <a:r>
              <a:rPr lang="en-US" sz="4000" i="1" dirty="0">
                <a:solidFill>
                  <a:schemeClr val="bg1"/>
                </a:solidFill>
              </a:rPr>
              <a:t> Leader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9476C-D2B5-5DFF-DD4C-6B33E96AFC9B}"/>
              </a:ext>
            </a:extLst>
          </p:cNvPr>
          <p:cNvSpPr txBox="1"/>
          <p:nvPr/>
        </p:nvSpPr>
        <p:spPr>
          <a:xfrm>
            <a:off x="3198814" y="1412736"/>
            <a:ext cx="1793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418977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440" y="309716"/>
            <a:ext cx="10962640" cy="6238568"/>
          </a:xfrm>
        </p:spPr>
        <p:txBody>
          <a:bodyPr>
            <a:normAutofit/>
          </a:bodyPr>
          <a:lstStyle/>
          <a:p>
            <a:r>
              <a:rPr lang="en-US" sz="5400" dirty="0"/>
              <a:t>So, Spirit come,</a:t>
            </a:r>
          </a:p>
          <a:p>
            <a:r>
              <a:rPr lang="en-US" sz="5400" dirty="0"/>
              <a:t>put strength in every stride,</a:t>
            </a:r>
            <a:br>
              <a:rPr lang="en-US" sz="5400" dirty="0"/>
            </a:br>
            <a:r>
              <a:rPr lang="en-US" sz="5400" dirty="0"/>
              <a:t>Give grace for every hurdle.</a:t>
            </a:r>
            <a:br>
              <a:rPr lang="en-US" sz="5400" dirty="0"/>
            </a:br>
            <a:r>
              <a:rPr lang="en-US" sz="5400" dirty="0"/>
              <a:t>That we may run with faith </a:t>
            </a:r>
          </a:p>
          <a:p>
            <a:r>
              <a:rPr lang="en-US" sz="5400" dirty="0"/>
              <a:t>to win the prize</a:t>
            </a:r>
            <a:br>
              <a:rPr lang="en-US" sz="5400" dirty="0"/>
            </a:br>
            <a:r>
              <a:rPr lang="en-US" sz="5400" dirty="0"/>
              <a:t>Of a servant good and faithful.</a:t>
            </a:r>
          </a:p>
        </p:txBody>
      </p:sp>
    </p:spTree>
    <p:extLst>
      <p:ext uri="{BB962C8B-B14F-4D97-AF65-F5344CB8AC3E}">
        <p14:creationId xmlns:p14="http://schemas.microsoft.com/office/powerpoint/2010/main" val="175275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280" y="309716"/>
            <a:ext cx="10982960" cy="6238568"/>
          </a:xfrm>
        </p:spPr>
        <p:txBody>
          <a:bodyPr>
            <a:noAutofit/>
          </a:bodyPr>
          <a:lstStyle/>
          <a:p>
            <a:endParaRPr lang="en-US" sz="5400" dirty="0"/>
          </a:p>
          <a:p>
            <a:r>
              <a:rPr lang="en-US" sz="5400" dirty="0"/>
              <a:t>As saints of old still line the way,</a:t>
            </a:r>
            <a:br>
              <a:rPr lang="en-US" sz="5400" dirty="0"/>
            </a:br>
            <a:r>
              <a:rPr lang="en-US" sz="5400" dirty="0"/>
              <a:t>Retelling triumphs of His grace.</a:t>
            </a:r>
            <a:br>
              <a:rPr lang="en-US" sz="5400" dirty="0"/>
            </a:br>
            <a:r>
              <a:rPr lang="en-US" sz="5400" dirty="0"/>
              <a:t>We hear their calls and hunger </a:t>
            </a:r>
          </a:p>
          <a:p>
            <a:r>
              <a:rPr lang="en-US" sz="5400"/>
              <a:t>for the </a:t>
            </a:r>
            <a:r>
              <a:rPr lang="en-US" sz="5400" dirty="0"/>
              <a:t>day</a:t>
            </a:r>
            <a:br>
              <a:rPr lang="en-US" sz="5400" dirty="0"/>
            </a:br>
            <a:r>
              <a:rPr lang="en-US" sz="5400" dirty="0"/>
              <a:t>When with Christ we stand in glory.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5643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1933" y="381000"/>
            <a:ext cx="10955867" cy="60960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Gal 6:1  </a:t>
            </a:r>
            <a:r>
              <a:rPr lang="en-US" sz="4800" dirty="0"/>
              <a:t>If anyone is </a:t>
            </a:r>
            <a:r>
              <a:rPr lang="en-US" sz="4800" b="1" dirty="0"/>
              <a:t>overtaken</a:t>
            </a:r>
            <a:r>
              <a:rPr lang="en-US" sz="4800" dirty="0"/>
              <a:t> in any trespass, you who are spiritual </a:t>
            </a:r>
            <a:r>
              <a:rPr lang="en-US" sz="4800" b="1" dirty="0"/>
              <a:t>restore</a:t>
            </a:r>
            <a:r>
              <a:rPr lang="en-US" sz="4800" dirty="0"/>
              <a:t> such a one in a spirit of gentleness, considering 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yourself lest you also be tempted.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628016-E4C2-9675-B2BD-BFF23CF97B1C}"/>
              </a:ext>
            </a:extLst>
          </p:cNvPr>
          <p:cNvSpPr txBox="1"/>
          <p:nvPr/>
        </p:nvSpPr>
        <p:spPr>
          <a:xfrm>
            <a:off x="825765" y="5344061"/>
            <a:ext cx="3411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Restoring </a:t>
            </a:r>
          </a:p>
          <a:p>
            <a:pPr algn="ctr"/>
            <a:r>
              <a:rPr lang="en-US" sz="4000" i="1" dirty="0">
                <a:solidFill>
                  <a:schemeClr val="bg1"/>
                </a:solidFill>
              </a:rPr>
              <a:t>a </a:t>
            </a:r>
            <a:r>
              <a:rPr lang="en-US" sz="4000" b="1" i="1" dirty="0">
                <a:solidFill>
                  <a:schemeClr val="bg1"/>
                </a:solidFill>
              </a:rPr>
              <a:t>Fallen</a:t>
            </a:r>
            <a:r>
              <a:rPr lang="en-US" sz="4000" i="1" dirty="0">
                <a:solidFill>
                  <a:schemeClr val="bg1"/>
                </a:solidFill>
              </a:rPr>
              <a:t> Leader</a:t>
            </a:r>
          </a:p>
        </p:txBody>
      </p:sp>
    </p:spTree>
    <p:extLst>
      <p:ext uri="{BB962C8B-B14F-4D97-AF65-F5344CB8AC3E}">
        <p14:creationId xmlns:p14="http://schemas.microsoft.com/office/powerpoint/2010/main" val="48408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r>
              <a:rPr lang="en-US" sz="4800" b="1" dirty="0"/>
              <a:t>A Future Final “Fireside”</a:t>
            </a:r>
          </a:p>
          <a:p>
            <a:endParaRPr lang="en-US" sz="4800" b="1" dirty="0"/>
          </a:p>
        </p:txBody>
      </p:sp>
      <p:pic>
        <p:nvPicPr>
          <p:cNvPr id="4" name="Picture 3" descr="A close up of a fire&#10;&#10;Description automatically generated">
            <a:extLst>
              <a:ext uri="{FF2B5EF4-FFF2-40B4-BE49-F238E27FC236}">
                <a16:creationId xmlns:a16="http://schemas.microsoft.com/office/drawing/2014/main" id="{AE246B5F-F362-41B2-9B5E-CEF80B014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3" y="1358900"/>
            <a:ext cx="7332133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7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1Cor 3:9</a:t>
            </a:r>
            <a:r>
              <a:rPr lang="en-US" sz="4800" b="1" dirty="0"/>
              <a:t>  </a:t>
            </a:r>
            <a:r>
              <a:rPr lang="en-US" sz="4800" dirty="0"/>
              <a:t>We are God's fellow workers; you are God's field, you are God's building.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1Cor 3:10  </a:t>
            </a:r>
            <a:r>
              <a:rPr lang="en-US" sz="4800" dirty="0"/>
              <a:t>According to the grace of God which was given me, as a builder I (</a:t>
            </a:r>
            <a:r>
              <a:rPr lang="en-US" sz="4800" i="1" dirty="0"/>
              <a:t>Paul</a:t>
            </a:r>
            <a:r>
              <a:rPr lang="en-US" sz="4800" dirty="0"/>
              <a:t>) have laid the foundation, and another builds on it.</a:t>
            </a: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1Cor 3:11</a:t>
            </a:r>
            <a:r>
              <a:rPr lang="en-US" sz="4800" dirty="0"/>
              <a:t>  No other foundation can 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anyone lay than that which is laid, 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which is </a:t>
            </a:r>
            <a:r>
              <a:rPr lang="en-US" sz="4800" b="1" dirty="0"/>
              <a:t>Jesus Christ</a:t>
            </a:r>
            <a:r>
              <a:rPr lang="en-US" sz="4800" dirty="0"/>
              <a:t>. </a:t>
            </a:r>
          </a:p>
          <a:p>
            <a:pPr algn="l"/>
            <a:endParaRPr lang="en-US" sz="4800" dirty="0"/>
          </a:p>
        </p:txBody>
      </p:sp>
      <p:pic>
        <p:nvPicPr>
          <p:cNvPr id="5" name="Picture 4" descr="A close up of a fire&#10;&#10;Description automatically generated">
            <a:extLst>
              <a:ext uri="{FF2B5EF4-FFF2-40B4-BE49-F238E27FC236}">
                <a16:creationId xmlns:a16="http://schemas.microsoft.com/office/drawing/2014/main" id="{ACFC4BB1-D89D-4599-A246-99FBF1806A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601200" y="5079996"/>
            <a:ext cx="2641600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1Cor 3:12</a:t>
            </a:r>
            <a:r>
              <a:rPr lang="en-US" sz="4800" dirty="0"/>
              <a:t>  Now if anyone builds on this foundation </a:t>
            </a:r>
            <a:r>
              <a:rPr lang="en-US" sz="4800" i="1" dirty="0"/>
              <a:t>with</a:t>
            </a:r>
            <a:r>
              <a:rPr lang="en-US" sz="4800" dirty="0"/>
              <a:t> </a:t>
            </a:r>
            <a:r>
              <a:rPr lang="en-US" sz="4800" b="1" dirty="0"/>
              <a:t>gold, silver, precious stones </a:t>
            </a:r>
            <a:r>
              <a:rPr lang="en-US" sz="4800" dirty="0"/>
              <a:t>(</a:t>
            </a:r>
            <a:r>
              <a:rPr lang="en-US" sz="4800" i="1" dirty="0"/>
              <a:t>valuable &amp; durable</a:t>
            </a:r>
            <a:r>
              <a:rPr lang="en-US" sz="4800" dirty="0"/>
              <a:t>), </a:t>
            </a:r>
            <a:r>
              <a:rPr lang="en-US" sz="4800" b="1" dirty="0"/>
              <a:t>wood, hay, straw</a:t>
            </a:r>
            <a:r>
              <a:rPr lang="en-US" sz="4800" dirty="0"/>
              <a:t> (</a:t>
            </a:r>
            <a:r>
              <a:rPr lang="en-US" sz="4800" i="1" dirty="0"/>
              <a:t>cheap &amp; combustible</a:t>
            </a:r>
            <a:r>
              <a:rPr lang="en-US" sz="4800" dirty="0"/>
              <a:t>),</a:t>
            </a:r>
            <a:endParaRPr lang="en-US" sz="48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1Cor 3:13</a:t>
            </a:r>
            <a:r>
              <a:rPr lang="en-US" sz="4800" dirty="0"/>
              <a:t>  each one's work will become clear; for the Day will </a:t>
            </a:r>
            <a:r>
              <a:rPr lang="en-US" sz="4800" b="1" dirty="0"/>
              <a:t>declare</a:t>
            </a:r>
            <a:r>
              <a:rPr lang="en-US" sz="4800" dirty="0"/>
              <a:t> it, because it will be </a:t>
            </a:r>
            <a:r>
              <a:rPr lang="en-US" sz="4800" b="1" dirty="0"/>
              <a:t>revealed</a:t>
            </a:r>
            <a:r>
              <a:rPr lang="en-US" sz="4800" dirty="0"/>
              <a:t> </a:t>
            </a:r>
            <a:r>
              <a:rPr lang="en-US" sz="4800" b="1" dirty="0"/>
              <a:t>by fire</a:t>
            </a:r>
            <a:r>
              <a:rPr lang="en-US" sz="4800" dirty="0"/>
              <a:t>; and </a:t>
            </a:r>
            <a:r>
              <a:rPr lang="en-US" sz="4800" b="1" dirty="0"/>
              <a:t>the fire </a:t>
            </a:r>
            <a:r>
              <a:rPr lang="en-US" sz="4800" dirty="0"/>
              <a:t>will </a:t>
            </a:r>
            <a:r>
              <a:rPr lang="en-US" sz="4800" b="1" dirty="0"/>
              <a:t>test</a:t>
            </a:r>
            <a:r>
              <a:rPr lang="en-US" sz="4800" dirty="0"/>
              <a:t> each one’s work, of what </a:t>
            </a:r>
            <a:r>
              <a:rPr lang="en-US" sz="4800" b="1" dirty="0"/>
              <a:t>sort</a:t>
            </a:r>
            <a:r>
              <a:rPr lang="en-US" sz="4800" dirty="0"/>
              <a:t> </a:t>
            </a:r>
          </a:p>
          <a:p>
            <a:pPr algn="l">
              <a:spcBef>
                <a:spcPts val="0"/>
              </a:spcBef>
            </a:pPr>
            <a:r>
              <a:rPr lang="en-US" sz="4800" dirty="0"/>
              <a:t>it is.</a:t>
            </a:r>
          </a:p>
        </p:txBody>
      </p:sp>
      <p:pic>
        <p:nvPicPr>
          <p:cNvPr id="4" name="Picture 3" descr="A close up of a fire&#10;&#10;Description automatically generated">
            <a:extLst>
              <a:ext uri="{FF2B5EF4-FFF2-40B4-BE49-F238E27FC236}">
                <a16:creationId xmlns:a16="http://schemas.microsoft.com/office/drawing/2014/main" id="{CB140F13-CAAD-4567-B97A-0FA11826F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601200" y="5079996"/>
            <a:ext cx="2641600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1000"/>
            <a:ext cx="10972800" cy="6096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1Cor 3:14</a:t>
            </a:r>
            <a:r>
              <a:rPr lang="en-US" sz="4800" dirty="0"/>
              <a:t>  If anyone's work which he has built on </a:t>
            </a:r>
            <a:r>
              <a:rPr lang="en-US" sz="4800" i="1" dirty="0"/>
              <a:t>it</a:t>
            </a:r>
            <a:r>
              <a:rPr lang="en-US" sz="4800" dirty="0"/>
              <a:t> endures, he will receive a </a:t>
            </a:r>
            <a:r>
              <a:rPr lang="en-US" sz="4800" b="1" dirty="0"/>
              <a:t>reward</a:t>
            </a:r>
            <a:r>
              <a:rPr lang="en-US" sz="4800" dirty="0"/>
              <a:t>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1Cor 3:15</a:t>
            </a:r>
            <a:r>
              <a:rPr lang="en-US" sz="4800" dirty="0"/>
              <a:t>  If anyone's work is burned, he will suffer </a:t>
            </a:r>
            <a:r>
              <a:rPr lang="en-US" sz="4800" b="1" dirty="0"/>
              <a:t>loss</a:t>
            </a:r>
            <a:r>
              <a:rPr lang="en-US" sz="4800" dirty="0"/>
              <a:t>; but he himself will be saved, yet so as </a:t>
            </a:r>
            <a:r>
              <a:rPr lang="en-US" sz="4800" b="1" dirty="0"/>
              <a:t>through fire</a:t>
            </a:r>
            <a:r>
              <a:rPr lang="en-US" sz="4800" dirty="0"/>
              <a:t>. </a:t>
            </a:r>
            <a:endParaRPr lang="en-US" sz="4800" spc="-150" dirty="0"/>
          </a:p>
        </p:txBody>
      </p:sp>
      <p:pic>
        <p:nvPicPr>
          <p:cNvPr id="4" name="Picture 3" descr="A close up of a fire&#10;&#10;Description automatically generated">
            <a:extLst>
              <a:ext uri="{FF2B5EF4-FFF2-40B4-BE49-F238E27FC236}">
                <a16:creationId xmlns:a16="http://schemas.microsoft.com/office/drawing/2014/main" id="{01616C17-2F49-468C-9432-A500017C7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9601200" y="5079996"/>
            <a:ext cx="2641600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51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533" y="381000"/>
            <a:ext cx="10955867" cy="6096000"/>
          </a:xfrm>
        </p:spPr>
        <p:txBody>
          <a:bodyPr>
            <a:noAutofit/>
          </a:bodyPr>
          <a:lstStyle/>
          <a:p>
            <a:r>
              <a:rPr lang="en-US" sz="4000" b="1" dirty="0"/>
              <a:t>Judgment Seat </a:t>
            </a:r>
            <a:r>
              <a:rPr lang="en-US" sz="4000" dirty="0"/>
              <a:t>(</a:t>
            </a:r>
            <a:r>
              <a:rPr lang="en-US" sz="4000" i="1" dirty="0"/>
              <a:t>Bema</a:t>
            </a:r>
            <a:r>
              <a:rPr lang="en-US" sz="4000" dirty="0"/>
              <a:t>) </a:t>
            </a:r>
            <a:r>
              <a:rPr lang="en-US" sz="4000" b="1" dirty="0"/>
              <a:t>of Christ</a:t>
            </a:r>
          </a:p>
          <a:p>
            <a:pPr algn="l"/>
            <a:r>
              <a:rPr lang="en-US" sz="4000" spc="-150" dirty="0"/>
              <a:t>“Bema” = raised platform where judgments were made. </a:t>
            </a:r>
          </a:p>
          <a:p>
            <a:pPr algn="l"/>
            <a:endParaRPr lang="en-US" sz="4000" dirty="0"/>
          </a:p>
        </p:txBody>
      </p:sp>
      <p:pic>
        <p:nvPicPr>
          <p:cNvPr id="1026" name="Picture 2" descr="The bema or judgment seat at Corinth.">
            <a:extLst>
              <a:ext uri="{FF2B5EF4-FFF2-40B4-BE49-F238E27FC236}">
                <a16:creationId xmlns:a16="http://schemas.microsoft.com/office/drawing/2014/main" id="{9B72B09D-2EA2-3A0B-F51C-B957A2680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1"/>
          <a:stretch/>
        </p:blipFill>
        <p:spPr bwMode="auto">
          <a:xfrm>
            <a:off x="1767326" y="1859056"/>
            <a:ext cx="8657347" cy="49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2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1868</Words>
  <Application>Microsoft Office PowerPoint</Application>
  <PresentationFormat>Widescreen</PresentationFormat>
  <Paragraphs>132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Depue</dc:creator>
  <cp:lastModifiedBy>James Depue</cp:lastModifiedBy>
  <cp:revision>58</cp:revision>
  <dcterms:created xsi:type="dcterms:W3CDTF">2019-06-20T01:28:44Z</dcterms:created>
  <dcterms:modified xsi:type="dcterms:W3CDTF">2024-09-30T11:01:13Z</dcterms:modified>
</cp:coreProperties>
</file>