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423" r:id="rId3"/>
    <p:sldId id="256" r:id="rId4"/>
    <p:sldId id="428" r:id="rId5"/>
    <p:sldId id="427" r:id="rId6"/>
    <p:sldId id="433" r:id="rId7"/>
    <p:sldId id="434" r:id="rId8"/>
    <p:sldId id="431" r:id="rId9"/>
    <p:sldId id="432" r:id="rId10"/>
    <p:sldId id="425" r:id="rId11"/>
    <p:sldId id="435" r:id="rId12"/>
    <p:sldId id="436" r:id="rId13"/>
    <p:sldId id="437" r:id="rId14"/>
    <p:sldId id="438" r:id="rId15"/>
    <p:sldId id="43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Depue" userId="ce8b122cf7b10dd2" providerId="LiveId" clId="{6F5AC523-4B2F-4797-940B-420E93723164}"/>
    <pc:docChg chg="undo redo custSel addSld delSld modSld sldOrd">
      <pc:chgData name="James Depue" userId="ce8b122cf7b10dd2" providerId="LiveId" clId="{6F5AC523-4B2F-4797-940B-420E93723164}" dt="2024-07-22T14:14:12.779" v="8312" actId="47"/>
      <pc:docMkLst>
        <pc:docMk/>
      </pc:docMkLst>
      <pc:sldChg chg="delSp modSp new mod modAnim">
        <pc:chgData name="James Depue" userId="ce8b122cf7b10dd2" providerId="LiveId" clId="{6F5AC523-4B2F-4797-940B-420E93723164}" dt="2024-07-21T09:17:22.290" v="7806" actId="6549"/>
        <pc:sldMkLst>
          <pc:docMk/>
          <pc:sldMk cId="158764499" sldId="256"/>
        </pc:sldMkLst>
        <pc:spChg chg="del">
          <ac:chgData name="James Depue" userId="ce8b122cf7b10dd2" providerId="LiveId" clId="{6F5AC523-4B2F-4797-940B-420E93723164}" dt="2024-07-18T20:15:30.814" v="1" actId="478"/>
          <ac:spMkLst>
            <pc:docMk/>
            <pc:sldMk cId="158764499" sldId="256"/>
            <ac:spMk id="2" creationId="{8B6588CF-49FF-E04B-7E63-67C3E3909D5C}"/>
          </ac:spMkLst>
        </pc:spChg>
        <pc:spChg chg="mod">
          <ac:chgData name="James Depue" userId="ce8b122cf7b10dd2" providerId="LiveId" clId="{6F5AC523-4B2F-4797-940B-420E93723164}" dt="2024-07-21T09:17:22.290" v="7806" actId="6549"/>
          <ac:spMkLst>
            <pc:docMk/>
            <pc:sldMk cId="158764499" sldId="256"/>
            <ac:spMk id="3" creationId="{5A9D04D8-FA36-E8FF-C878-8AAF2559D4B8}"/>
          </ac:spMkLst>
        </pc:spChg>
      </pc:sldChg>
      <pc:sldChg chg="add del">
        <pc:chgData name="James Depue" userId="ce8b122cf7b10dd2" providerId="LiveId" clId="{6F5AC523-4B2F-4797-940B-420E93723164}" dt="2024-07-22T14:13:57.009" v="8299" actId="47"/>
        <pc:sldMkLst>
          <pc:docMk/>
          <pc:sldMk cId="3333837052" sldId="257"/>
        </pc:sldMkLst>
      </pc:sldChg>
      <pc:sldChg chg="addSp delSp modSp add mod">
        <pc:chgData name="James Depue" userId="ce8b122cf7b10dd2" providerId="LiveId" clId="{6F5AC523-4B2F-4797-940B-420E93723164}" dt="2024-07-20T14:01:29.360" v="176" actId="1076"/>
        <pc:sldMkLst>
          <pc:docMk/>
          <pc:sldMk cId="563510356" sldId="258"/>
        </pc:sldMkLst>
        <pc:spChg chg="mod ord">
          <ac:chgData name="James Depue" userId="ce8b122cf7b10dd2" providerId="LiveId" clId="{6F5AC523-4B2F-4797-940B-420E93723164}" dt="2024-07-20T11:35:29.506" v="127" actId="208"/>
          <ac:spMkLst>
            <pc:docMk/>
            <pc:sldMk cId="563510356" sldId="258"/>
            <ac:spMk id="2" creationId="{7660DA2A-D777-C2EB-E487-D453729BF7E9}"/>
          </ac:spMkLst>
        </pc:spChg>
        <pc:spChg chg="mod ord">
          <ac:chgData name="James Depue" userId="ce8b122cf7b10dd2" providerId="LiveId" clId="{6F5AC523-4B2F-4797-940B-420E93723164}" dt="2024-07-20T11:40:18.537" v="167" actId="1035"/>
          <ac:spMkLst>
            <pc:docMk/>
            <pc:sldMk cId="563510356" sldId="258"/>
            <ac:spMk id="3" creationId="{25454128-16AA-586F-167A-07092B9F4E69}"/>
          </ac:spMkLst>
        </pc:spChg>
        <pc:picChg chg="add mod modCrop">
          <ac:chgData name="James Depue" userId="ce8b122cf7b10dd2" providerId="LiveId" clId="{6F5AC523-4B2F-4797-940B-420E93723164}" dt="2024-07-20T14:01:29.360" v="176" actId="1076"/>
          <ac:picMkLst>
            <pc:docMk/>
            <pc:sldMk cId="563510356" sldId="258"/>
            <ac:picMk id="5" creationId="{53D9E7AC-3176-B66F-A716-12F7F197C3E9}"/>
          </ac:picMkLst>
        </pc:picChg>
        <pc:picChg chg="add mod modCrop">
          <ac:chgData name="James Depue" userId="ce8b122cf7b10dd2" providerId="LiveId" clId="{6F5AC523-4B2F-4797-940B-420E93723164}" dt="2024-07-20T11:38:18.209" v="139" actId="1076"/>
          <ac:picMkLst>
            <pc:docMk/>
            <pc:sldMk cId="563510356" sldId="258"/>
            <ac:picMk id="6" creationId="{C88EB975-3E8F-283C-8D9C-28291B7F739B}"/>
          </ac:picMkLst>
        </pc:picChg>
        <pc:picChg chg="del">
          <ac:chgData name="James Depue" userId="ce8b122cf7b10dd2" providerId="LiveId" clId="{6F5AC523-4B2F-4797-940B-420E93723164}" dt="2024-07-20T11:31:01.735" v="119" actId="478"/>
          <ac:picMkLst>
            <pc:docMk/>
            <pc:sldMk cId="563510356" sldId="258"/>
            <ac:picMk id="1026" creationId="{05B44199-DE56-D27C-EF10-DD6D2E1E01D6}"/>
          </ac:picMkLst>
        </pc:picChg>
      </pc:sldChg>
      <pc:sldChg chg="add del">
        <pc:chgData name="James Depue" userId="ce8b122cf7b10dd2" providerId="LiveId" clId="{6F5AC523-4B2F-4797-940B-420E93723164}" dt="2024-07-22T14:13:59.473" v="8302" actId="47"/>
        <pc:sldMkLst>
          <pc:docMk/>
          <pc:sldMk cId="1476704243" sldId="259"/>
        </pc:sldMkLst>
      </pc:sldChg>
      <pc:sldChg chg="add del">
        <pc:chgData name="James Depue" userId="ce8b122cf7b10dd2" providerId="LiveId" clId="{6F5AC523-4B2F-4797-940B-420E93723164}" dt="2024-07-22T14:13:58.438" v="8301" actId="47"/>
        <pc:sldMkLst>
          <pc:docMk/>
          <pc:sldMk cId="2209581452" sldId="260"/>
        </pc:sldMkLst>
      </pc:sldChg>
      <pc:sldChg chg="add del">
        <pc:chgData name="James Depue" userId="ce8b122cf7b10dd2" providerId="LiveId" clId="{6F5AC523-4B2F-4797-940B-420E93723164}" dt="2024-07-22T14:14:00.043" v="8303" actId="47"/>
        <pc:sldMkLst>
          <pc:docMk/>
          <pc:sldMk cId="683885134" sldId="261"/>
        </pc:sldMkLst>
      </pc:sldChg>
      <pc:sldChg chg="addSp delSp modSp add del mod">
        <pc:chgData name="James Depue" userId="ce8b122cf7b10dd2" providerId="LiveId" clId="{6F5AC523-4B2F-4797-940B-420E93723164}" dt="2024-07-22T14:13:36.184" v="8295" actId="47"/>
        <pc:sldMkLst>
          <pc:docMk/>
          <pc:sldMk cId="2422220912" sldId="264"/>
        </pc:sldMkLst>
        <pc:spChg chg="del">
          <ac:chgData name="James Depue" userId="ce8b122cf7b10dd2" providerId="LiveId" clId="{6F5AC523-4B2F-4797-940B-420E93723164}" dt="2024-07-20T14:07:03.488" v="179" actId="478"/>
          <ac:spMkLst>
            <pc:docMk/>
            <pc:sldMk cId="2422220912" sldId="264"/>
            <ac:spMk id="5" creationId="{D738414F-8865-0710-D42E-04478087AC2D}"/>
          </ac:spMkLst>
        </pc:spChg>
        <pc:picChg chg="mod">
          <ac:chgData name="James Depue" userId="ce8b122cf7b10dd2" providerId="LiveId" clId="{6F5AC523-4B2F-4797-940B-420E93723164}" dt="2024-07-20T14:12:09.965" v="186" actId="1076"/>
          <ac:picMkLst>
            <pc:docMk/>
            <pc:sldMk cId="2422220912" sldId="264"/>
            <ac:picMk id="2" creationId="{93B82CDA-325F-5171-AB37-9B5B43522B30}"/>
          </ac:picMkLst>
        </pc:picChg>
        <pc:picChg chg="del">
          <ac:chgData name="James Depue" userId="ce8b122cf7b10dd2" providerId="LiveId" clId="{6F5AC523-4B2F-4797-940B-420E93723164}" dt="2024-07-20T14:06:57.664" v="178" actId="478"/>
          <ac:picMkLst>
            <pc:docMk/>
            <pc:sldMk cId="2422220912" sldId="264"/>
            <ac:picMk id="4" creationId="{E98CEC18-3F8E-2E50-845E-E8CF496AC95F}"/>
          </ac:picMkLst>
        </pc:picChg>
        <pc:picChg chg="mod">
          <ac:chgData name="James Depue" userId="ce8b122cf7b10dd2" providerId="LiveId" clId="{6F5AC523-4B2F-4797-940B-420E93723164}" dt="2024-07-20T14:12:33.014" v="189" actId="1076"/>
          <ac:picMkLst>
            <pc:docMk/>
            <pc:sldMk cId="2422220912" sldId="264"/>
            <ac:picMk id="7" creationId="{92B39B05-0989-E628-5CF3-4085769B39B9}"/>
          </ac:picMkLst>
        </pc:picChg>
        <pc:picChg chg="add mod">
          <ac:chgData name="James Depue" userId="ce8b122cf7b10dd2" providerId="LiveId" clId="{6F5AC523-4B2F-4797-940B-420E93723164}" dt="2024-07-20T14:37:26.646" v="408" actId="1076"/>
          <ac:picMkLst>
            <pc:docMk/>
            <pc:sldMk cId="2422220912" sldId="264"/>
            <ac:picMk id="1026" creationId="{484C057C-B1D8-DC2C-D77C-CF52CCB149F4}"/>
          </ac:picMkLst>
        </pc:picChg>
        <pc:picChg chg="add mod">
          <ac:chgData name="James Depue" userId="ce8b122cf7b10dd2" providerId="LiveId" clId="{6F5AC523-4B2F-4797-940B-420E93723164}" dt="2024-07-20T14:13:44.880" v="197" actId="1076"/>
          <ac:picMkLst>
            <pc:docMk/>
            <pc:sldMk cId="2422220912" sldId="264"/>
            <ac:picMk id="1028" creationId="{BBB489F3-B9AF-C680-2FE3-B8D3118EF128}"/>
          </ac:picMkLst>
        </pc:picChg>
        <pc:picChg chg="mod">
          <ac:chgData name="James Depue" userId="ce8b122cf7b10dd2" providerId="LiveId" clId="{6F5AC523-4B2F-4797-940B-420E93723164}" dt="2024-07-20T14:13:56.164" v="198" actId="1076"/>
          <ac:picMkLst>
            <pc:docMk/>
            <pc:sldMk cId="2422220912" sldId="264"/>
            <ac:picMk id="3074" creationId="{CC96E949-07D4-D808-2B38-2116F3BA32A5}"/>
          </ac:picMkLst>
        </pc:picChg>
      </pc:sldChg>
      <pc:sldChg chg="add del">
        <pc:chgData name="James Depue" userId="ce8b122cf7b10dd2" providerId="LiveId" clId="{6F5AC523-4B2F-4797-940B-420E93723164}" dt="2024-07-22T14:13:39.018" v="8297" actId="47"/>
        <pc:sldMkLst>
          <pc:docMk/>
          <pc:sldMk cId="3186588693" sldId="265"/>
        </pc:sldMkLst>
      </pc:sldChg>
      <pc:sldChg chg="add del">
        <pc:chgData name="James Depue" userId="ce8b122cf7b10dd2" providerId="LiveId" clId="{6F5AC523-4B2F-4797-940B-420E93723164}" dt="2024-07-21T10:39:21.977" v="8273" actId="47"/>
        <pc:sldMkLst>
          <pc:docMk/>
          <pc:sldMk cId="2253041297" sldId="414"/>
        </pc:sldMkLst>
      </pc:sldChg>
      <pc:sldChg chg="add del">
        <pc:chgData name="James Depue" userId="ce8b122cf7b10dd2" providerId="LiveId" clId="{6F5AC523-4B2F-4797-940B-420E93723164}" dt="2024-07-21T10:39:30.784" v="8274" actId="47"/>
        <pc:sldMkLst>
          <pc:docMk/>
          <pc:sldMk cId="3790129183" sldId="415"/>
        </pc:sldMkLst>
      </pc:sldChg>
      <pc:sldChg chg="add del">
        <pc:chgData name="James Depue" userId="ce8b122cf7b10dd2" providerId="LiveId" clId="{6F5AC523-4B2F-4797-940B-420E93723164}" dt="2024-07-21T10:39:32.771" v="8276" actId="47"/>
        <pc:sldMkLst>
          <pc:docMk/>
          <pc:sldMk cId="2507455094" sldId="416"/>
        </pc:sldMkLst>
      </pc:sldChg>
      <pc:sldChg chg="add del">
        <pc:chgData name="James Depue" userId="ce8b122cf7b10dd2" providerId="LiveId" clId="{6F5AC523-4B2F-4797-940B-420E93723164}" dt="2024-07-21T10:39:33.478" v="8277" actId="47"/>
        <pc:sldMkLst>
          <pc:docMk/>
          <pc:sldMk cId="3601762040" sldId="417"/>
        </pc:sldMkLst>
      </pc:sldChg>
      <pc:sldChg chg="add del">
        <pc:chgData name="James Depue" userId="ce8b122cf7b10dd2" providerId="LiveId" clId="{6F5AC523-4B2F-4797-940B-420E93723164}" dt="2024-07-21T10:39:34.592" v="8278" actId="47"/>
        <pc:sldMkLst>
          <pc:docMk/>
          <pc:sldMk cId="2791222010" sldId="421"/>
        </pc:sldMkLst>
      </pc:sldChg>
      <pc:sldChg chg="modSp add del mod modAnim">
        <pc:chgData name="James Depue" userId="ce8b122cf7b10dd2" providerId="LiveId" clId="{6F5AC523-4B2F-4797-940B-420E93723164}" dt="2024-07-21T10:41:38.723" v="8294" actId="47"/>
        <pc:sldMkLst>
          <pc:docMk/>
          <pc:sldMk cId="1136472671" sldId="422"/>
        </pc:sldMkLst>
        <pc:spChg chg="mod">
          <ac:chgData name="James Depue" userId="ce8b122cf7b10dd2" providerId="LiveId" clId="{6F5AC523-4B2F-4797-940B-420E93723164}" dt="2024-07-20T14:15:30.627" v="202" actId="27636"/>
          <ac:spMkLst>
            <pc:docMk/>
            <pc:sldMk cId="1136472671" sldId="422"/>
            <ac:spMk id="3" creationId="{B8176CD4-9445-410D-B774-0E139138C18F}"/>
          </ac:spMkLst>
        </pc:spChg>
        <pc:picChg chg="mod">
          <ac:chgData name="James Depue" userId="ce8b122cf7b10dd2" providerId="LiveId" clId="{6F5AC523-4B2F-4797-940B-420E93723164}" dt="2024-07-20T14:15:42.068" v="203" actId="1076"/>
          <ac:picMkLst>
            <pc:docMk/>
            <pc:sldMk cId="1136472671" sldId="422"/>
            <ac:picMk id="1026" creationId="{E41EC62A-6980-F5A4-E27C-9C48EBD40F78}"/>
          </ac:picMkLst>
        </pc:picChg>
      </pc:sldChg>
      <pc:sldChg chg="modSp add ord modAnim">
        <pc:chgData name="James Depue" userId="ce8b122cf7b10dd2" providerId="LiveId" clId="{6F5AC523-4B2F-4797-940B-420E93723164}" dt="2024-07-21T09:09:08.316" v="7721"/>
        <pc:sldMkLst>
          <pc:docMk/>
          <pc:sldMk cId="2394345463" sldId="423"/>
        </pc:sldMkLst>
        <pc:spChg chg="mod">
          <ac:chgData name="James Depue" userId="ce8b122cf7b10dd2" providerId="LiveId" clId="{6F5AC523-4B2F-4797-940B-420E93723164}" dt="2024-07-21T09:07:56.850" v="7719" actId="207"/>
          <ac:spMkLst>
            <pc:docMk/>
            <pc:sldMk cId="2394345463" sldId="423"/>
            <ac:spMk id="3" creationId="{A8EC41F8-A760-5D2E-F5B2-E3C565514C2A}"/>
          </ac:spMkLst>
        </pc:spChg>
      </pc:sldChg>
      <pc:sldChg chg="modSp add del mod ord">
        <pc:chgData name="James Depue" userId="ce8b122cf7b10dd2" providerId="LiveId" clId="{6F5AC523-4B2F-4797-940B-420E93723164}" dt="2024-07-21T01:27:56.043" v="7479" actId="47"/>
        <pc:sldMkLst>
          <pc:docMk/>
          <pc:sldMk cId="1328456761" sldId="424"/>
        </pc:sldMkLst>
        <pc:spChg chg="mod">
          <ac:chgData name="James Depue" userId="ce8b122cf7b10dd2" providerId="LiveId" clId="{6F5AC523-4B2F-4797-940B-420E93723164}" dt="2024-07-21T00:36:53.946" v="6857" actId="20577"/>
          <ac:spMkLst>
            <pc:docMk/>
            <pc:sldMk cId="1328456761" sldId="424"/>
            <ac:spMk id="3" creationId="{5A9D04D8-FA36-E8FF-C878-8AAF2559D4B8}"/>
          </ac:spMkLst>
        </pc:spChg>
      </pc:sldChg>
      <pc:sldChg chg="add del">
        <pc:chgData name="James Depue" userId="ce8b122cf7b10dd2" providerId="LiveId" clId="{6F5AC523-4B2F-4797-940B-420E93723164}" dt="2024-07-21T10:39:31.490" v="8275" actId="47"/>
        <pc:sldMkLst>
          <pc:docMk/>
          <pc:sldMk cId="3510769812" sldId="424"/>
        </pc:sldMkLst>
      </pc:sldChg>
      <pc:sldChg chg="modSp add mod ord modAnim">
        <pc:chgData name="James Depue" userId="ce8b122cf7b10dd2" providerId="LiveId" clId="{6F5AC523-4B2F-4797-940B-420E93723164}" dt="2024-07-21T09:50:16.091" v="7920" actId="20577"/>
        <pc:sldMkLst>
          <pc:docMk/>
          <pc:sldMk cId="601602725" sldId="425"/>
        </pc:sldMkLst>
        <pc:spChg chg="mod">
          <ac:chgData name="James Depue" userId="ce8b122cf7b10dd2" providerId="LiveId" clId="{6F5AC523-4B2F-4797-940B-420E93723164}" dt="2024-07-21T09:50:16.091" v="7920" actId="20577"/>
          <ac:spMkLst>
            <pc:docMk/>
            <pc:sldMk cId="601602725" sldId="425"/>
            <ac:spMk id="3" creationId="{5A9D04D8-FA36-E8FF-C878-8AAF2559D4B8}"/>
          </ac:spMkLst>
        </pc:spChg>
      </pc:sldChg>
      <pc:sldChg chg="modSp add del mod">
        <pc:chgData name="James Depue" userId="ce8b122cf7b10dd2" providerId="LiveId" clId="{6F5AC523-4B2F-4797-940B-420E93723164}" dt="2024-07-21T01:27:58.028" v="7480" actId="47"/>
        <pc:sldMkLst>
          <pc:docMk/>
          <pc:sldMk cId="3516448664" sldId="426"/>
        </pc:sldMkLst>
        <pc:spChg chg="mod">
          <ac:chgData name="James Depue" userId="ce8b122cf7b10dd2" providerId="LiveId" clId="{6F5AC523-4B2F-4797-940B-420E93723164}" dt="2024-07-20T22:35:49.700" v="5694" actId="20577"/>
          <ac:spMkLst>
            <pc:docMk/>
            <pc:sldMk cId="3516448664" sldId="426"/>
            <ac:spMk id="3" creationId="{5A9D04D8-FA36-E8FF-C878-8AAF2559D4B8}"/>
          </ac:spMkLst>
        </pc:spChg>
      </pc:sldChg>
      <pc:sldChg chg="modSp add mod ord modAnim">
        <pc:chgData name="James Depue" userId="ce8b122cf7b10dd2" providerId="LiveId" clId="{6F5AC523-4B2F-4797-940B-420E93723164}" dt="2024-07-21T09:23:37.875" v="7810" actId="20577"/>
        <pc:sldMkLst>
          <pc:docMk/>
          <pc:sldMk cId="1911756354" sldId="427"/>
        </pc:sldMkLst>
        <pc:spChg chg="mod">
          <ac:chgData name="James Depue" userId="ce8b122cf7b10dd2" providerId="LiveId" clId="{6F5AC523-4B2F-4797-940B-420E93723164}" dt="2024-07-21T09:23:37.875" v="7810" actId="20577"/>
          <ac:spMkLst>
            <pc:docMk/>
            <pc:sldMk cId="1911756354" sldId="427"/>
            <ac:spMk id="3" creationId="{5A9D04D8-FA36-E8FF-C878-8AAF2559D4B8}"/>
          </ac:spMkLst>
        </pc:spChg>
      </pc:sldChg>
      <pc:sldChg chg="modSp add mod ord modAnim">
        <pc:chgData name="James Depue" userId="ce8b122cf7b10dd2" providerId="LiveId" clId="{6F5AC523-4B2F-4797-940B-420E93723164}" dt="2024-07-21T09:44:40.245" v="7914" actId="113"/>
        <pc:sldMkLst>
          <pc:docMk/>
          <pc:sldMk cId="1491677158" sldId="428"/>
        </pc:sldMkLst>
        <pc:spChg chg="mod">
          <ac:chgData name="James Depue" userId="ce8b122cf7b10dd2" providerId="LiveId" clId="{6F5AC523-4B2F-4797-940B-420E93723164}" dt="2024-07-21T09:44:40.245" v="7914" actId="113"/>
          <ac:spMkLst>
            <pc:docMk/>
            <pc:sldMk cId="1491677158" sldId="428"/>
            <ac:spMk id="3" creationId="{5A9D04D8-FA36-E8FF-C878-8AAF2559D4B8}"/>
          </ac:spMkLst>
        </pc:spChg>
      </pc:sldChg>
      <pc:sldChg chg="modSp add del mod">
        <pc:chgData name="James Depue" userId="ce8b122cf7b10dd2" providerId="LiveId" clId="{6F5AC523-4B2F-4797-940B-420E93723164}" dt="2024-07-21T01:28:24.097" v="7482" actId="47"/>
        <pc:sldMkLst>
          <pc:docMk/>
          <pc:sldMk cId="2072783642" sldId="429"/>
        </pc:sldMkLst>
        <pc:spChg chg="mod">
          <ac:chgData name="James Depue" userId="ce8b122cf7b10dd2" providerId="LiveId" clId="{6F5AC523-4B2F-4797-940B-420E93723164}" dt="2024-07-21T01:28:19.769" v="7481" actId="6549"/>
          <ac:spMkLst>
            <pc:docMk/>
            <pc:sldMk cId="2072783642" sldId="429"/>
            <ac:spMk id="3" creationId="{5A9D04D8-FA36-E8FF-C878-8AAF2559D4B8}"/>
          </ac:spMkLst>
        </pc:spChg>
      </pc:sldChg>
      <pc:sldChg chg="add del">
        <pc:chgData name="James Depue" userId="ce8b122cf7b10dd2" providerId="LiveId" clId="{6F5AC523-4B2F-4797-940B-420E93723164}" dt="2024-07-21T01:28:39.447" v="7483" actId="47"/>
        <pc:sldMkLst>
          <pc:docMk/>
          <pc:sldMk cId="3833058087" sldId="430"/>
        </pc:sldMkLst>
      </pc:sldChg>
      <pc:sldChg chg="modSp add mod modAnim">
        <pc:chgData name="James Depue" userId="ce8b122cf7b10dd2" providerId="LiveId" clId="{6F5AC523-4B2F-4797-940B-420E93723164}" dt="2024-07-21T09:44:05.527" v="7912" actId="113"/>
        <pc:sldMkLst>
          <pc:docMk/>
          <pc:sldMk cId="3750008647" sldId="431"/>
        </pc:sldMkLst>
        <pc:spChg chg="mod">
          <ac:chgData name="James Depue" userId="ce8b122cf7b10dd2" providerId="LiveId" clId="{6F5AC523-4B2F-4797-940B-420E93723164}" dt="2024-07-21T09:44:05.527" v="7912" actId="113"/>
          <ac:spMkLst>
            <pc:docMk/>
            <pc:sldMk cId="3750008647" sldId="431"/>
            <ac:spMk id="3" creationId="{5A9D04D8-FA36-E8FF-C878-8AAF2559D4B8}"/>
          </ac:spMkLst>
        </pc:spChg>
      </pc:sldChg>
      <pc:sldChg chg="modSp add mod modAnim">
        <pc:chgData name="James Depue" userId="ce8b122cf7b10dd2" providerId="LiveId" clId="{6F5AC523-4B2F-4797-940B-420E93723164}" dt="2024-07-21T09:43:55.045" v="7911" actId="113"/>
        <pc:sldMkLst>
          <pc:docMk/>
          <pc:sldMk cId="3999026758" sldId="432"/>
        </pc:sldMkLst>
        <pc:spChg chg="mod">
          <ac:chgData name="James Depue" userId="ce8b122cf7b10dd2" providerId="LiveId" clId="{6F5AC523-4B2F-4797-940B-420E93723164}" dt="2024-07-21T09:43:55.045" v="7911" actId="113"/>
          <ac:spMkLst>
            <pc:docMk/>
            <pc:sldMk cId="3999026758" sldId="432"/>
            <ac:spMk id="3" creationId="{5A9D04D8-FA36-E8FF-C878-8AAF2559D4B8}"/>
          </ac:spMkLst>
        </pc:spChg>
      </pc:sldChg>
      <pc:sldChg chg="modSp add mod modAnim">
        <pc:chgData name="James Depue" userId="ce8b122cf7b10dd2" providerId="LiveId" clId="{6F5AC523-4B2F-4797-940B-420E93723164}" dt="2024-07-21T09:30:03.021" v="7888" actId="20577"/>
        <pc:sldMkLst>
          <pc:docMk/>
          <pc:sldMk cId="939131364" sldId="433"/>
        </pc:sldMkLst>
        <pc:spChg chg="mod">
          <ac:chgData name="James Depue" userId="ce8b122cf7b10dd2" providerId="LiveId" clId="{6F5AC523-4B2F-4797-940B-420E93723164}" dt="2024-07-21T09:30:03.021" v="7888" actId="20577"/>
          <ac:spMkLst>
            <pc:docMk/>
            <pc:sldMk cId="939131364" sldId="433"/>
            <ac:spMk id="3" creationId="{5A9D04D8-FA36-E8FF-C878-8AAF2559D4B8}"/>
          </ac:spMkLst>
        </pc:spChg>
      </pc:sldChg>
      <pc:sldChg chg="modSp add mod modAnim">
        <pc:chgData name="James Depue" userId="ce8b122cf7b10dd2" providerId="LiveId" clId="{6F5AC523-4B2F-4797-940B-420E93723164}" dt="2024-07-21T09:36:38.590" v="7905" actId="179"/>
        <pc:sldMkLst>
          <pc:docMk/>
          <pc:sldMk cId="2431902155" sldId="434"/>
        </pc:sldMkLst>
        <pc:spChg chg="mod">
          <ac:chgData name="James Depue" userId="ce8b122cf7b10dd2" providerId="LiveId" clId="{6F5AC523-4B2F-4797-940B-420E93723164}" dt="2024-07-21T09:36:38.590" v="7905" actId="179"/>
          <ac:spMkLst>
            <pc:docMk/>
            <pc:sldMk cId="2431902155" sldId="434"/>
            <ac:spMk id="3" creationId="{5A9D04D8-FA36-E8FF-C878-8AAF2559D4B8}"/>
          </ac:spMkLst>
        </pc:spChg>
      </pc:sldChg>
      <pc:sldChg chg="modSp add mod modAnim">
        <pc:chgData name="James Depue" userId="ce8b122cf7b10dd2" providerId="LiveId" clId="{6F5AC523-4B2F-4797-940B-420E93723164}" dt="2024-07-21T09:54:56.759" v="7975" actId="113"/>
        <pc:sldMkLst>
          <pc:docMk/>
          <pc:sldMk cId="3184461272" sldId="435"/>
        </pc:sldMkLst>
        <pc:spChg chg="mod">
          <ac:chgData name="James Depue" userId="ce8b122cf7b10dd2" providerId="LiveId" clId="{6F5AC523-4B2F-4797-940B-420E93723164}" dt="2024-07-21T09:54:56.759" v="7975" actId="113"/>
          <ac:spMkLst>
            <pc:docMk/>
            <pc:sldMk cId="3184461272" sldId="435"/>
            <ac:spMk id="3" creationId="{5A9D04D8-FA36-E8FF-C878-8AAF2559D4B8}"/>
          </ac:spMkLst>
        </pc:spChg>
      </pc:sldChg>
      <pc:sldChg chg="modSp add mod modAnim">
        <pc:chgData name="James Depue" userId="ce8b122cf7b10dd2" providerId="LiveId" clId="{6F5AC523-4B2F-4797-940B-420E93723164}" dt="2024-07-21T09:56:44.599" v="7983" actId="20577"/>
        <pc:sldMkLst>
          <pc:docMk/>
          <pc:sldMk cId="3833945526" sldId="436"/>
        </pc:sldMkLst>
        <pc:spChg chg="mod">
          <ac:chgData name="James Depue" userId="ce8b122cf7b10dd2" providerId="LiveId" clId="{6F5AC523-4B2F-4797-940B-420E93723164}" dt="2024-07-21T09:56:44.599" v="7983" actId="20577"/>
          <ac:spMkLst>
            <pc:docMk/>
            <pc:sldMk cId="3833945526" sldId="436"/>
            <ac:spMk id="3" creationId="{5A9D04D8-FA36-E8FF-C878-8AAF2559D4B8}"/>
          </ac:spMkLst>
        </pc:spChg>
      </pc:sldChg>
      <pc:sldChg chg="modSp add mod modAnim">
        <pc:chgData name="James Depue" userId="ce8b122cf7b10dd2" providerId="LiveId" clId="{6F5AC523-4B2F-4797-940B-420E93723164}" dt="2024-07-21T09:58:47.262" v="7986" actId="20577"/>
        <pc:sldMkLst>
          <pc:docMk/>
          <pc:sldMk cId="2275835626" sldId="437"/>
        </pc:sldMkLst>
        <pc:spChg chg="mod">
          <ac:chgData name="James Depue" userId="ce8b122cf7b10dd2" providerId="LiveId" clId="{6F5AC523-4B2F-4797-940B-420E93723164}" dt="2024-07-21T09:58:47.262" v="7986" actId="20577"/>
          <ac:spMkLst>
            <pc:docMk/>
            <pc:sldMk cId="2275835626" sldId="437"/>
            <ac:spMk id="3" creationId="{5A9D04D8-FA36-E8FF-C878-8AAF2559D4B8}"/>
          </ac:spMkLst>
        </pc:spChg>
      </pc:sldChg>
      <pc:sldChg chg="modSp add modAnim">
        <pc:chgData name="James Depue" userId="ce8b122cf7b10dd2" providerId="LiveId" clId="{6F5AC523-4B2F-4797-940B-420E93723164}" dt="2024-07-21T10:04:39.637" v="8049" actId="207"/>
        <pc:sldMkLst>
          <pc:docMk/>
          <pc:sldMk cId="2996201256" sldId="438"/>
        </pc:sldMkLst>
        <pc:spChg chg="mod">
          <ac:chgData name="James Depue" userId="ce8b122cf7b10dd2" providerId="LiveId" clId="{6F5AC523-4B2F-4797-940B-420E93723164}" dt="2024-07-21T10:04:39.637" v="8049" actId="207"/>
          <ac:spMkLst>
            <pc:docMk/>
            <pc:sldMk cId="2996201256" sldId="438"/>
            <ac:spMk id="3" creationId="{5A9D04D8-FA36-E8FF-C878-8AAF2559D4B8}"/>
          </ac:spMkLst>
        </pc:spChg>
      </pc:sldChg>
      <pc:sldChg chg="modSp add mod modAnim">
        <pc:chgData name="James Depue" userId="ce8b122cf7b10dd2" providerId="LiveId" clId="{6F5AC523-4B2F-4797-940B-420E93723164}" dt="2024-07-21T10:19:19.231" v="8269" actId="20577"/>
        <pc:sldMkLst>
          <pc:docMk/>
          <pc:sldMk cId="2608622984" sldId="439"/>
        </pc:sldMkLst>
        <pc:spChg chg="mod">
          <ac:chgData name="James Depue" userId="ce8b122cf7b10dd2" providerId="LiveId" clId="{6F5AC523-4B2F-4797-940B-420E93723164}" dt="2024-07-21T10:19:19.231" v="8269" actId="20577"/>
          <ac:spMkLst>
            <pc:docMk/>
            <pc:sldMk cId="2608622984" sldId="439"/>
            <ac:spMk id="3" creationId="{5A9D04D8-FA36-E8FF-C878-8AAF2559D4B8}"/>
          </ac:spMkLst>
        </pc:spChg>
      </pc:sldChg>
      <pc:sldChg chg="add del">
        <pc:chgData name="James Depue" userId="ce8b122cf7b10dd2" providerId="LiveId" clId="{6F5AC523-4B2F-4797-940B-420E93723164}" dt="2024-07-22T14:13:56.381" v="8298" actId="47"/>
        <pc:sldMkLst>
          <pc:docMk/>
          <pc:sldMk cId="3933341607" sldId="440"/>
        </pc:sldMkLst>
      </pc:sldChg>
      <pc:sldChg chg="add del">
        <pc:chgData name="James Depue" userId="ce8b122cf7b10dd2" providerId="LiveId" clId="{6F5AC523-4B2F-4797-940B-420E93723164}" dt="2024-07-22T14:13:57.843" v="8300" actId="47"/>
        <pc:sldMkLst>
          <pc:docMk/>
          <pc:sldMk cId="154660135" sldId="441"/>
        </pc:sldMkLst>
      </pc:sldChg>
      <pc:sldChg chg="add del">
        <pc:chgData name="James Depue" userId="ce8b122cf7b10dd2" providerId="LiveId" clId="{6F5AC523-4B2F-4797-940B-420E93723164}" dt="2024-07-21T10:39:36.499" v="8279" actId="47"/>
        <pc:sldMkLst>
          <pc:docMk/>
          <pc:sldMk cId="1775824561" sldId="442"/>
        </pc:sldMkLst>
      </pc:sldChg>
      <pc:sldChg chg="add del">
        <pc:chgData name="James Depue" userId="ce8b122cf7b10dd2" providerId="LiveId" clId="{6F5AC523-4B2F-4797-940B-420E93723164}" dt="2024-07-21T10:39:37.582" v="8280" actId="47"/>
        <pc:sldMkLst>
          <pc:docMk/>
          <pc:sldMk cId="2255911730" sldId="443"/>
        </pc:sldMkLst>
      </pc:sldChg>
      <pc:sldChg chg="add del">
        <pc:chgData name="James Depue" userId="ce8b122cf7b10dd2" providerId="LiveId" clId="{6F5AC523-4B2F-4797-940B-420E93723164}" dt="2024-07-21T10:39:39.098" v="8281" actId="47"/>
        <pc:sldMkLst>
          <pc:docMk/>
          <pc:sldMk cId="3832736001" sldId="444"/>
        </pc:sldMkLst>
      </pc:sldChg>
      <pc:sldChg chg="add del">
        <pc:chgData name="James Depue" userId="ce8b122cf7b10dd2" providerId="LiveId" clId="{6F5AC523-4B2F-4797-940B-420E93723164}" dt="2024-07-22T14:14:05.906" v="8304" actId="47"/>
        <pc:sldMkLst>
          <pc:docMk/>
          <pc:sldMk cId="2938822095" sldId="445"/>
        </pc:sldMkLst>
      </pc:sldChg>
      <pc:sldChg chg="add del">
        <pc:chgData name="James Depue" userId="ce8b122cf7b10dd2" providerId="LiveId" clId="{6F5AC523-4B2F-4797-940B-420E93723164}" dt="2024-07-22T14:14:06.454" v="8305" actId="47"/>
        <pc:sldMkLst>
          <pc:docMk/>
          <pc:sldMk cId="3887087695" sldId="446"/>
        </pc:sldMkLst>
      </pc:sldChg>
      <pc:sldChg chg="add del">
        <pc:chgData name="James Depue" userId="ce8b122cf7b10dd2" providerId="LiveId" clId="{6F5AC523-4B2F-4797-940B-420E93723164}" dt="2024-07-22T14:14:07.412" v="8306" actId="47"/>
        <pc:sldMkLst>
          <pc:docMk/>
          <pc:sldMk cId="3581961774" sldId="447"/>
        </pc:sldMkLst>
      </pc:sldChg>
      <pc:sldChg chg="add del">
        <pc:chgData name="James Depue" userId="ce8b122cf7b10dd2" providerId="LiveId" clId="{6F5AC523-4B2F-4797-940B-420E93723164}" dt="2024-07-22T14:14:08.271" v="8307" actId="47"/>
        <pc:sldMkLst>
          <pc:docMk/>
          <pc:sldMk cId="3731798156" sldId="448"/>
        </pc:sldMkLst>
      </pc:sldChg>
      <pc:sldChg chg="add del">
        <pc:chgData name="James Depue" userId="ce8b122cf7b10dd2" providerId="LiveId" clId="{6F5AC523-4B2F-4797-940B-420E93723164}" dt="2024-07-22T14:14:08.899" v="8308" actId="47"/>
        <pc:sldMkLst>
          <pc:docMk/>
          <pc:sldMk cId="4117697420" sldId="449"/>
        </pc:sldMkLst>
      </pc:sldChg>
      <pc:sldChg chg="add del">
        <pc:chgData name="James Depue" userId="ce8b122cf7b10dd2" providerId="LiveId" clId="{6F5AC523-4B2F-4797-940B-420E93723164}" dt="2024-07-22T14:14:09.833" v="8309" actId="47"/>
        <pc:sldMkLst>
          <pc:docMk/>
          <pc:sldMk cId="4131722889" sldId="450"/>
        </pc:sldMkLst>
      </pc:sldChg>
      <pc:sldChg chg="add del">
        <pc:chgData name="James Depue" userId="ce8b122cf7b10dd2" providerId="LiveId" clId="{6F5AC523-4B2F-4797-940B-420E93723164}" dt="2024-07-22T14:14:10.562" v="8310" actId="47"/>
        <pc:sldMkLst>
          <pc:docMk/>
          <pc:sldMk cId="1668975842" sldId="451"/>
        </pc:sldMkLst>
      </pc:sldChg>
      <pc:sldChg chg="add del">
        <pc:chgData name="James Depue" userId="ce8b122cf7b10dd2" providerId="LiveId" clId="{6F5AC523-4B2F-4797-940B-420E93723164}" dt="2024-07-22T14:14:11.447" v="8311" actId="47"/>
        <pc:sldMkLst>
          <pc:docMk/>
          <pc:sldMk cId="267989550" sldId="452"/>
        </pc:sldMkLst>
      </pc:sldChg>
      <pc:sldChg chg="add del">
        <pc:chgData name="James Depue" userId="ce8b122cf7b10dd2" providerId="LiveId" clId="{6F5AC523-4B2F-4797-940B-420E93723164}" dt="2024-07-22T14:14:12.779" v="8312" actId="47"/>
        <pc:sldMkLst>
          <pc:docMk/>
          <pc:sldMk cId="1951803913" sldId="453"/>
        </pc:sldMkLst>
      </pc:sldChg>
      <pc:sldChg chg="modSp add del mod modAnim">
        <pc:chgData name="James Depue" userId="ce8b122cf7b10dd2" providerId="LiveId" clId="{6F5AC523-4B2F-4797-940B-420E93723164}" dt="2024-07-22T14:13:38.454" v="8296" actId="47"/>
        <pc:sldMkLst>
          <pc:docMk/>
          <pc:sldMk cId="295936264" sldId="454"/>
        </pc:sldMkLst>
        <pc:spChg chg="mod">
          <ac:chgData name="James Depue" userId="ce8b122cf7b10dd2" providerId="LiveId" clId="{6F5AC523-4B2F-4797-940B-420E93723164}" dt="2024-07-21T10:41:01.781" v="8284" actId="27636"/>
          <ac:spMkLst>
            <pc:docMk/>
            <pc:sldMk cId="295936264" sldId="454"/>
            <ac:spMk id="3" creationId="{B8176CD4-9445-410D-B774-0E139138C18F}"/>
          </ac:spMkLst>
        </pc:spChg>
        <pc:picChg chg="mod">
          <ac:chgData name="James Depue" userId="ce8b122cf7b10dd2" providerId="LiveId" clId="{6F5AC523-4B2F-4797-940B-420E93723164}" dt="2024-07-21T10:41:31.271" v="8293" actId="1076"/>
          <ac:picMkLst>
            <pc:docMk/>
            <pc:sldMk cId="295936264" sldId="454"/>
            <ac:picMk id="1026" creationId="{E41EC62A-6980-F5A4-E27C-9C48EBD40F7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94062-6280-4B37-885C-CB06399BC87C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0C33A-6B16-4714-8E37-F9DCF17A7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9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29B1D-533A-9100-D397-E08B41BF3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1BA3D-D764-75C4-592E-11C0D0D34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20C85-DA33-BD64-E95B-FE40FF1E2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7154-6D0D-41F8-83EC-25A57E9B211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E5FF7-AAF0-12E9-BD19-32AE1F84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92910-A794-DDA7-DFC9-8B117628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605D-0F38-47A4-B758-A4858AFC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4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0AEA5-F1C0-4E65-8CD0-A7795F8EA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01A9A-59E3-5385-4370-CB490FB66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97AA3-1950-9BDA-8C32-5E9C8484D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7154-6D0D-41F8-83EC-25A57E9B211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B3DD6-D6B3-37F2-7134-C0A0107A8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3C6D7-B915-5BD4-54C3-33BC6D3C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605D-0F38-47A4-B758-A4858AFC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1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EFED7C-D19C-4C88-2979-40FF78727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C24F8-FF9F-70C9-7F19-A69F6D3CB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05BBB-70D4-B5FD-A6B9-AB547028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7154-6D0D-41F8-83EC-25A57E9B211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508CF-90D0-3090-F6D5-B28BD7DF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0FB03-4388-E82E-1BD8-EDC5BC17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605D-0F38-47A4-B758-A4858AFC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776F2-15D0-83E5-5957-98EF1845A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AC36A-9AA0-6AED-6AD7-7EDE50664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4123F-EE35-2D4F-C82D-D380E6340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7154-6D0D-41F8-83EC-25A57E9B211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831D7-29B0-FAF6-8E38-1A80E4F2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D4AB2-527B-B391-6B2E-ADCB1B53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605D-0F38-47A4-B758-A4858AFC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8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5D01-F472-D51D-F93F-9B74A2F8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EDA9C-46B1-88A6-5C1E-A8637147D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7D8CC-8353-64E6-FC6B-EFC7D0D6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7154-6D0D-41F8-83EC-25A57E9B211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ADBFE-F070-0E6B-BBB3-6D6F9908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A9D4A-C498-CF0C-B871-934EF908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605D-0F38-47A4-B758-A4858AFC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5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7DE7-4B92-6185-8B35-723E71905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394C5-7FAF-8103-3CE0-E1AD2CA81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A5FC2-371C-4F36-C043-BBCDF04D0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F9AF2-E8C9-E40D-42C8-49D7A3FE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7154-6D0D-41F8-83EC-25A57E9B211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74F73-0609-D201-B5E4-33382537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5BC03-8B19-A3D8-752D-A8026E59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605D-0F38-47A4-B758-A4858AFC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4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C0FE2-6CC0-F4F4-98A8-62F644CF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27434-941B-F62E-581D-3FB216931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0199A-BC39-FFE2-A8FE-B1C4F9393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64DC4-FD5C-021A-8005-F6BD0254C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0D0A67-06D1-535C-09A7-7F891D474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56E075-07E4-0E3B-D118-9349C123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7154-6D0D-41F8-83EC-25A57E9B211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A271DA-CBCB-04C6-DFA9-1C9DF7E2D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D27D69-7A53-B567-ADE6-37242222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605D-0F38-47A4-B758-A4858AFC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9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99733-EE67-02DE-7BBA-39FA10BE4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432ED-129B-7BCF-72C0-F677E700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7154-6D0D-41F8-83EC-25A57E9B211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7AFC0-E04E-0976-438C-ED03C578D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13204-F674-1064-7B4E-E0A06EAD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605D-0F38-47A4-B758-A4858AFC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3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0B1E8D-26B7-5B00-5B51-FB76ED073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7154-6D0D-41F8-83EC-25A57E9B211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9DC1E-0114-9AE7-30C9-6CD69770E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5328F-57E7-B11D-6FE2-9E755DB2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605D-0F38-47A4-B758-A4858AFC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5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A1609-3448-53A2-8993-86969F9D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09398-FA97-E1D9-D5E5-43E1281F6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2EDBF-5624-EBC0-6DFF-16F084ED1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877DF-0670-3044-A8E8-B0C2BBD6B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7154-6D0D-41F8-83EC-25A57E9B211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5311C-B7C5-8E0B-956A-3DC0022E2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1F522-71CF-A91D-DC64-07E41422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605D-0F38-47A4-B758-A4858AFC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3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607F8-66A0-B212-54AF-0CFBCC77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033AB6-20E4-F9C3-30AB-C7684E7D9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B645E-CDDA-E313-D1BF-3B10ACF12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2B20E-E7E6-D538-9ABC-69D208AA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7154-6D0D-41F8-83EC-25A57E9B211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B6DA9-A179-A220-6550-92A29169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8BCFB-0C3D-5352-E93F-8FDF3A10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605D-0F38-47A4-B758-A4858AFC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5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8E782A-179C-0D54-2E00-D0345D91C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A5F14-FF63-413E-C388-9A0F44DC7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7C50F-CD86-4C2F-F975-E2609B559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27154-6D0D-41F8-83EC-25A57E9B211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BE488-68A6-D8CA-24BC-8D0648495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892D3-B4A8-2BE3-D215-63EA6271A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9605D-0F38-47A4-B758-A4858AFC4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4DEDAC-67F3-F420-4B3A-63794A6A84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r="8029"/>
          <a:stretch/>
        </p:blipFill>
        <p:spPr bwMode="auto">
          <a:xfrm>
            <a:off x="1737584" y="2512928"/>
            <a:ext cx="2415898" cy="1384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8EB975-3E8F-283C-8D9C-28291B7F73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9"/>
          <a:stretch/>
        </p:blipFill>
        <p:spPr>
          <a:xfrm>
            <a:off x="722923" y="0"/>
            <a:ext cx="1074615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60DA2A-D777-C2EB-E487-D453729BF7E9}"/>
              </a:ext>
            </a:extLst>
          </p:cNvPr>
          <p:cNvSpPr txBox="1"/>
          <p:nvPr/>
        </p:nvSpPr>
        <p:spPr>
          <a:xfrm>
            <a:off x="722923" y="-150158"/>
            <a:ext cx="57454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00" b="1" dirty="0">
                <a:ln>
                  <a:solidFill>
                    <a:schemeClr val="bg1"/>
                  </a:solidFill>
                </a:ln>
              </a:rPr>
              <a:t>Welcome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54128-16AA-586F-167A-07092B9F4E69}"/>
              </a:ext>
            </a:extLst>
          </p:cNvPr>
          <p:cNvSpPr txBox="1"/>
          <p:nvPr/>
        </p:nvSpPr>
        <p:spPr>
          <a:xfrm>
            <a:off x="722923" y="5719214"/>
            <a:ext cx="10746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none" strike="noStrike" baseline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</a:rPr>
              <a:t>The horse is prepared for the day of battle, </a:t>
            </a:r>
          </a:p>
          <a:p>
            <a:pPr algn="ctr"/>
            <a:r>
              <a:rPr lang="en-US" sz="2800" b="1" i="1" u="none" strike="noStrike" baseline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</a:rPr>
              <a:t>but deliverance is of the LORD</a:t>
            </a:r>
            <a:r>
              <a:rPr lang="en-US" sz="2800" b="0" i="0" u="none" strike="noStrike" baseline="0" dirty="0">
                <a:solidFill>
                  <a:schemeClr val="bg1"/>
                </a:solidFill>
                <a:latin typeface="Verdana" panose="020B0604030504040204" pitchFamily="34" charset="0"/>
              </a:rPr>
              <a:t>. 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</a:rPr>
              <a:t>Prov 21:31 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Picture 4" descr="Text">
            <a:extLst>
              <a:ext uri="{FF2B5EF4-FFF2-40B4-BE49-F238E27FC236}">
                <a16:creationId xmlns:a16="http://schemas.microsoft.com/office/drawing/2014/main" id="{53D9E7AC-3176-B66F-A716-12F7F197C3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" t="17708" r="7824" b="20493"/>
          <a:stretch/>
        </p:blipFill>
        <p:spPr>
          <a:xfrm>
            <a:off x="8529310" y="711616"/>
            <a:ext cx="2551556" cy="142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351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D04D8-FA36-E8FF-C878-8AAF2559D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29" y="440575"/>
            <a:ext cx="10972800" cy="6001789"/>
          </a:xfrm>
        </p:spPr>
        <p:txBody>
          <a:bodyPr>
            <a:noAutofit/>
          </a:bodyPr>
          <a:lstStyle/>
          <a:p>
            <a:r>
              <a:rPr lang="en-US" sz="4000" b="1" dirty="0"/>
              <a:t>Counter Attack by Jesus</a:t>
            </a:r>
          </a:p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38</a:t>
            </a:r>
            <a:r>
              <a:rPr lang="en-US" sz="4000" dirty="0"/>
              <a:t>) </a:t>
            </a:r>
            <a:r>
              <a:rPr lang="en-US" sz="4000" b="1" dirty="0"/>
              <a:t>CAUTION</a:t>
            </a:r>
            <a:r>
              <a:rPr lang="en-US" sz="4000" dirty="0"/>
              <a:t> (</a:t>
            </a:r>
            <a:r>
              <a:rPr lang="en-US" sz="4000" i="1" dirty="0"/>
              <a:t>Beware</a:t>
            </a:r>
            <a:r>
              <a:rPr lang="en-US" sz="4000" dirty="0"/>
              <a:t>)</a:t>
            </a:r>
          </a:p>
          <a:p>
            <a:pPr marL="571500" indent="-395288" algn="l">
              <a:buFont typeface="Arial" panose="020B0604020202020204" pitchFamily="34" charset="0"/>
              <a:buChar char="•"/>
            </a:pPr>
            <a:r>
              <a:rPr lang="en-US" sz="4000" dirty="0"/>
              <a:t>protect yourself against these “protectors”. </a:t>
            </a:r>
          </a:p>
          <a:p>
            <a:pPr marL="571500" indent="-395288" algn="l">
              <a:buFont typeface="Arial" panose="020B0604020202020204" pitchFamily="34" charset="0"/>
              <a:buChar char="•"/>
            </a:pPr>
            <a:r>
              <a:rPr lang="en-US" sz="4000" dirty="0"/>
              <a:t>shield yourself from these “shepherds”. </a:t>
            </a:r>
          </a:p>
          <a:p>
            <a:pPr marL="571500" indent="-395288" algn="l">
              <a:buFont typeface="Arial" panose="020B0604020202020204" pitchFamily="34" charset="0"/>
              <a:buChar char="•"/>
            </a:pPr>
            <a:r>
              <a:rPr lang="en-US" sz="4000" dirty="0"/>
              <a:t>they are wolves in sheep's clothing. </a:t>
            </a:r>
          </a:p>
          <a:p>
            <a:pPr marL="571500" indent="-395288" algn="l">
              <a:buFont typeface="Arial" panose="020B0604020202020204" pitchFamily="34" charset="0"/>
              <a:buChar char="•"/>
            </a:pPr>
            <a:r>
              <a:rPr lang="en-US" sz="4000" dirty="0"/>
              <a:t>they will pull the wool over your eyes!</a:t>
            </a:r>
          </a:p>
          <a:p>
            <a:pPr marL="571500" indent="-395288" algn="l">
              <a:buFont typeface="Arial" panose="020B0604020202020204" pitchFamily="34" charset="0"/>
              <a:buChar char="•"/>
            </a:pPr>
            <a:r>
              <a:rPr lang="en-US" sz="4000" dirty="0"/>
              <a:t>since there’s nothing on the </a:t>
            </a:r>
            <a:r>
              <a:rPr lang="en-US" sz="4000" b="1" dirty="0"/>
              <a:t>inside</a:t>
            </a:r>
            <a:r>
              <a:rPr lang="en-US" sz="4000" dirty="0"/>
              <a:t>, they fill the `</a:t>
            </a:r>
            <a:r>
              <a:rPr lang="en-US" sz="4000" b="1" dirty="0"/>
              <a:t>outside</a:t>
            </a:r>
            <a:r>
              <a:rPr lang="en-US" sz="4000" dirty="0"/>
              <a:t> with worthless symbols &amp; pursuits.</a:t>
            </a:r>
          </a:p>
        </p:txBody>
      </p:sp>
    </p:spTree>
    <p:extLst>
      <p:ext uri="{BB962C8B-B14F-4D97-AF65-F5344CB8AC3E}">
        <p14:creationId xmlns:p14="http://schemas.microsoft.com/office/powerpoint/2010/main" val="60160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D04D8-FA36-E8FF-C878-8AAF2559D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29" y="440575"/>
            <a:ext cx="10972800" cy="6001789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38</a:t>
            </a:r>
            <a:r>
              <a:rPr lang="en-US" sz="4000" dirty="0"/>
              <a:t>) fancy clothes (</a:t>
            </a:r>
            <a:r>
              <a:rPr lang="en-US" sz="4000" i="1" dirty="0"/>
              <a:t>enlarged tassels</a:t>
            </a:r>
            <a:r>
              <a:rPr lang="en-US" sz="4000" dirty="0"/>
              <a:t>);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	public recognitions (</a:t>
            </a:r>
            <a:r>
              <a:rPr lang="en-US" sz="4000" i="1" dirty="0"/>
              <a:t>Rabbi, Teacher, Father</a:t>
            </a:r>
            <a:r>
              <a:rPr lang="en-US" sz="4000" dirty="0"/>
              <a:t>);</a:t>
            </a:r>
          </a:p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39</a:t>
            </a:r>
            <a:r>
              <a:rPr lang="en-US" sz="4000" dirty="0"/>
              <a:t>) reserved seats for worship (</a:t>
            </a:r>
            <a:r>
              <a:rPr lang="en-US" sz="4000" i="1" dirty="0"/>
              <a:t>platform</a:t>
            </a:r>
            <a:r>
              <a:rPr lang="en-US" sz="4000" dirty="0"/>
              <a:t>);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	head tables at meals;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40</a:t>
            </a:r>
            <a:r>
              <a:rPr lang="en-US" sz="4000" dirty="0"/>
              <a:t>) preying on the vulnerable (</a:t>
            </a:r>
            <a:r>
              <a:rPr lang="en-US" sz="4000" i="1" dirty="0"/>
              <a:t>widows, orphans, 		poor &amp; aliens</a:t>
            </a:r>
            <a:r>
              <a:rPr lang="en-US" sz="4000" dirty="0"/>
              <a:t> - no “true religion” </a:t>
            </a:r>
            <a:r>
              <a:rPr lang="en-US" sz="4000" b="1" dirty="0">
                <a:solidFill>
                  <a:srgbClr val="FF0000"/>
                </a:solidFill>
              </a:rPr>
              <a:t>James 1:27</a:t>
            </a:r>
            <a:r>
              <a:rPr lang="en-US" sz="4000" dirty="0"/>
              <a:t>); 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	praying to show off (</a:t>
            </a:r>
            <a:r>
              <a:rPr lang="en-US" sz="4000" i="1" dirty="0"/>
              <a:t>empty repetition</a:t>
            </a:r>
            <a:r>
              <a:rPr lang="en-US" sz="4000" dirty="0"/>
              <a:t>).</a:t>
            </a:r>
          </a:p>
          <a:p>
            <a:pPr algn="l">
              <a:tabLst>
                <a:tab pos="457200" algn="l"/>
              </a:tabLst>
            </a:pPr>
            <a:endParaRPr lang="en-US" sz="1000" dirty="0"/>
          </a:p>
          <a:p>
            <a:pPr algn="l">
              <a:tabLst>
                <a:tab pos="457200" algn="l"/>
              </a:tabLst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37</a:t>
            </a:r>
            <a:r>
              <a:rPr lang="en-US" sz="4000" dirty="0"/>
              <a:t>) </a:t>
            </a:r>
            <a:r>
              <a:rPr lang="en-US" sz="4000" i="1" dirty="0"/>
              <a:t>And the </a:t>
            </a:r>
            <a:r>
              <a:rPr lang="en-US" sz="4000" b="1" i="1" dirty="0"/>
              <a:t>common people </a:t>
            </a:r>
            <a:r>
              <a:rPr lang="en-US" sz="4000" i="1" dirty="0"/>
              <a:t>heard Him gladly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44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D04D8-FA36-E8FF-C878-8AAF2559D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29" y="440575"/>
            <a:ext cx="10972800" cy="6001789"/>
          </a:xfrm>
        </p:spPr>
        <p:txBody>
          <a:bodyPr>
            <a:noAutofit/>
          </a:bodyPr>
          <a:lstStyle/>
          <a:p>
            <a:r>
              <a:rPr lang="en-US" sz="4000" b="1" dirty="0"/>
              <a:t>Counter Attack by Jesus</a:t>
            </a:r>
          </a:p>
          <a:p>
            <a:pPr algn="l"/>
            <a:r>
              <a:rPr lang="en-US" sz="2800" dirty="0"/>
              <a:t>(</a:t>
            </a:r>
            <a:r>
              <a:rPr lang="en-US" sz="2800" b="1" dirty="0">
                <a:solidFill>
                  <a:srgbClr val="FF0000"/>
                </a:solidFill>
              </a:rPr>
              <a:t>38</a:t>
            </a:r>
            <a:r>
              <a:rPr lang="en-US" sz="2800" dirty="0"/>
              <a:t>) </a:t>
            </a:r>
            <a:r>
              <a:rPr lang="en-US" sz="2800" b="1" dirty="0"/>
              <a:t>CAUTION</a:t>
            </a:r>
            <a:r>
              <a:rPr lang="en-US" sz="2800" dirty="0"/>
              <a:t> (</a:t>
            </a:r>
            <a:r>
              <a:rPr lang="en-US" sz="2800" i="1" dirty="0"/>
              <a:t>Beware</a:t>
            </a:r>
            <a:r>
              <a:rPr lang="en-US" sz="2800" dirty="0"/>
              <a:t>)</a:t>
            </a:r>
          </a:p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40</a:t>
            </a:r>
            <a:r>
              <a:rPr lang="en-US" sz="4000" dirty="0"/>
              <a:t>) </a:t>
            </a:r>
            <a:r>
              <a:rPr lang="en-US" sz="4000" b="1" dirty="0"/>
              <a:t>CONDEMNATION</a:t>
            </a:r>
            <a:r>
              <a:rPr lang="en-US" sz="4000" dirty="0"/>
              <a:t> (</a:t>
            </a:r>
            <a:r>
              <a:rPr lang="en-US" sz="4000" i="1" dirty="0"/>
              <a:t>greater judgment</a:t>
            </a:r>
            <a:r>
              <a:rPr lang="en-US" sz="4000" dirty="0"/>
              <a:t>) </a:t>
            </a:r>
          </a:p>
          <a:p>
            <a:pPr algn="l"/>
            <a:r>
              <a:rPr lang="en-US" sz="4000" b="1" dirty="0">
                <a:solidFill>
                  <a:srgbClr val="FF0000"/>
                </a:solidFill>
              </a:rPr>
              <a:t>	Matt 23 </a:t>
            </a:r>
            <a:r>
              <a:rPr lang="en-US" sz="4000" dirty="0"/>
              <a:t>- hypocrites, blind guides, fools, 	serpents, brood of vipers, make disciples who 	are “</a:t>
            </a:r>
            <a:r>
              <a:rPr lang="en-US" sz="4000" i="1" dirty="0"/>
              <a:t>twice as much a son of hell</a:t>
            </a:r>
            <a:r>
              <a:rPr lang="en-US" sz="4000" dirty="0"/>
              <a:t>” as they are.</a:t>
            </a:r>
          </a:p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41-44</a:t>
            </a:r>
            <a:r>
              <a:rPr lang="en-US" sz="4000" dirty="0"/>
              <a:t>) </a:t>
            </a:r>
            <a:r>
              <a:rPr lang="en-US" sz="4000" b="1" dirty="0"/>
              <a:t>CASUALTIES</a:t>
            </a:r>
            <a:r>
              <a:rPr lang="en-US" sz="4000" dirty="0"/>
              <a:t> (</a:t>
            </a:r>
            <a:r>
              <a:rPr lang="en-US" sz="4000" i="1" dirty="0"/>
              <a:t>widows</a:t>
            </a:r>
            <a:r>
              <a:rPr lang="en-US" sz="4000" dirty="0"/>
              <a:t>)</a:t>
            </a:r>
          </a:p>
          <a:p>
            <a:pPr algn="l">
              <a:tabLst>
                <a:tab pos="457200" algn="l"/>
              </a:tabLst>
            </a:pPr>
            <a:r>
              <a:rPr lang="en-US" sz="4000" dirty="0">
                <a:sym typeface="Wingdings" panose="05000000000000000000" pitchFamily="2" charset="2"/>
              </a:rPr>
              <a:t>	 p</a:t>
            </a:r>
            <a:r>
              <a:rPr lang="en-US" sz="4000" dirty="0"/>
              <a:t>ompous, privileged, predatory </a:t>
            </a:r>
            <a:r>
              <a:rPr lang="en-US" sz="4000" b="1" dirty="0"/>
              <a:t>leaders</a:t>
            </a:r>
            <a:r>
              <a:rPr lang="en-US" sz="4000" dirty="0"/>
              <a:t> </a:t>
            </a:r>
          </a:p>
          <a:p>
            <a:pPr algn="l">
              <a:tabLst>
                <a:tab pos="457200" algn="l"/>
              </a:tabLst>
            </a:pPr>
            <a:r>
              <a:rPr lang="en-US" sz="4000" dirty="0">
                <a:sym typeface="Wingdings" panose="05000000000000000000" pitchFamily="2" charset="2"/>
              </a:rPr>
              <a:t>	 </a:t>
            </a:r>
            <a:r>
              <a:rPr lang="en-US" sz="4000" dirty="0"/>
              <a:t>dutiful, sacrificial, victimized </a:t>
            </a:r>
            <a:r>
              <a:rPr lang="en-US" sz="4000" b="1" dirty="0"/>
              <a:t>widow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3394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D04D8-FA36-E8FF-C878-8AAF2559D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29" y="440575"/>
            <a:ext cx="10972800" cy="6001789"/>
          </a:xfrm>
        </p:spPr>
        <p:txBody>
          <a:bodyPr>
            <a:noAutofit/>
          </a:bodyPr>
          <a:lstStyle/>
          <a:p>
            <a:pPr marL="342900" indent="-342900" algn="l">
              <a:buFontTx/>
              <a:buChar char="-"/>
            </a:pPr>
            <a:r>
              <a:rPr lang="en-US" sz="4000" dirty="0"/>
              <a:t>When </a:t>
            </a:r>
            <a:r>
              <a:rPr lang="en-US" sz="4000" b="1" dirty="0"/>
              <a:t>false teachers </a:t>
            </a:r>
            <a:r>
              <a:rPr lang="en-US" sz="4000" dirty="0"/>
              <a:t>have control, they take 	</a:t>
            </a:r>
            <a:r>
              <a:rPr lang="en-US" sz="4000" b="1" spc="-120" dirty="0"/>
              <a:t>privileges</a:t>
            </a:r>
            <a:r>
              <a:rPr lang="en-US" sz="4000" spc="-120" dirty="0"/>
              <a:t> while vulnerable followers get </a:t>
            </a:r>
            <a:r>
              <a:rPr lang="en-US" sz="4000" b="1" spc="-120" dirty="0"/>
              <a:t>poverty</a:t>
            </a:r>
            <a:r>
              <a:rPr lang="en-US" sz="4000" spc="-120" dirty="0"/>
              <a:t>.</a:t>
            </a:r>
          </a:p>
          <a:p>
            <a:pPr marL="342900" indent="-342900" algn="l">
              <a:buFontTx/>
              <a:buChar char="-"/>
            </a:pPr>
            <a:r>
              <a:rPr lang="en-US" sz="4000" spc="-30" dirty="0"/>
              <a:t>Not a lesson on godly </a:t>
            </a:r>
            <a:r>
              <a:rPr lang="en-US" sz="4000" b="1" spc="-30" dirty="0"/>
              <a:t>giving</a:t>
            </a:r>
            <a:r>
              <a:rPr lang="en-US" sz="4000" spc="-30" dirty="0"/>
              <a:t>, but on corrupt </a:t>
            </a:r>
            <a:r>
              <a:rPr lang="en-US" sz="4000" b="1" spc="-30" dirty="0"/>
              <a:t>taking</a:t>
            </a:r>
            <a:r>
              <a:rPr lang="en-US" sz="4000" spc="-30" dirty="0"/>
              <a:t>.</a:t>
            </a:r>
          </a:p>
          <a:p>
            <a:pPr marL="342900" indent="-342900" algn="l">
              <a:buFontTx/>
              <a:buChar char="-"/>
            </a:pPr>
            <a:r>
              <a:rPr lang="en-US" sz="4000" dirty="0"/>
              <a:t>This is the message of Jesus treating the Temple as 	a </a:t>
            </a:r>
            <a:r>
              <a:rPr lang="en-US" sz="4000" b="1" dirty="0"/>
              <a:t>den of thieves </a:t>
            </a: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11:17</a:t>
            </a:r>
            <a:r>
              <a:rPr lang="en-US" sz="4000" dirty="0"/>
              <a:t>).</a:t>
            </a:r>
          </a:p>
          <a:p>
            <a:pPr marL="342900" indent="-342900" algn="l">
              <a:buFontTx/>
              <a:buChar char="-"/>
            </a:pPr>
            <a:r>
              <a:rPr lang="en-US" sz="4000" spc="-100" dirty="0"/>
              <a:t>This is the message of the </a:t>
            </a:r>
            <a:r>
              <a:rPr lang="en-US" sz="4000" b="1" spc="-100" dirty="0"/>
              <a:t>pointed parable </a:t>
            </a:r>
            <a:r>
              <a:rPr lang="en-US" sz="4000" spc="-100" dirty="0"/>
              <a:t>(</a:t>
            </a:r>
            <a:r>
              <a:rPr lang="en-US" sz="4000" b="1" spc="-100" dirty="0">
                <a:solidFill>
                  <a:srgbClr val="FF0000"/>
                </a:solidFill>
              </a:rPr>
              <a:t>12:1-12</a:t>
            </a:r>
            <a:r>
              <a:rPr lang="en-US" sz="4000" spc="-100" dirty="0"/>
              <a:t>).</a:t>
            </a:r>
          </a:p>
          <a:p>
            <a:pPr marL="342900" indent="-342900" algn="l">
              <a:buFontTx/>
              <a:buChar char="-"/>
            </a:pPr>
            <a:r>
              <a:rPr lang="en-US" sz="4000" spc="-150" dirty="0"/>
              <a:t>This is the meaning of </a:t>
            </a:r>
            <a:r>
              <a:rPr lang="en-US" sz="4000" b="1" spc="-150" dirty="0"/>
              <a:t>devouring widows houses </a:t>
            </a:r>
            <a:r>
              <a:rPr lang="en-US" sz="4000" spc="-150" dirty="0"/>
              <a:t>(</a:t>
            </a:r>
            <a:r>
              <a:rPr lang="en-US" sz="4000" b="1" spc="-150" dirty="0">
                <a:solidFill>
                  <a:srgbClr val="FF0000"/>
                </a:solidFill>
              </a:rPr>
              <a:t>40</a:t>
            </a:r>
            <a:r>
              <a:rPr lang="en-US" sz="4000" spc="-150" dirty="0"/>
              <a:t>).</a:t>
            </a:r>
          </a:p>
          <a:p>
            <a:pPr algn="l"/>
            <a:r>
              <a:rPr lang="en-US" sz="4000" b="1" spc="-150" dirty="0">
                <a:solidFill>
                  <a:srgbClr val="FF0000"/>
                </a:solidFill>
              </a:rPr>
              <a:t>12:12  </a:t>
            </a:r>
            <a:r>
              <a:rPr lang="en-US" sz="4000" b="1" i="1" spc="-150" dirty="0"/>
              <a:t>They sought </a:t>
            </a:r>
            <a:r>
              <a:rPr lang="en-US" sz="4000" i="1" spc="-150" dirty="0"/>
              <a:t>to lay hands on Him, but </a:t>
            </a:r>
            <a:r>
              <a:rPr lang="en-US" sz="4000" b="1" i="1" spc="-150" dirty="0"/>
              <a:t>they feared </a:t>
            </a:r>
            <a:r>
              <a:rPr lang="en-US" sz="4000" i="1" spc="-100" dirty="0"/>
              <a:t>the multitude, </a:t>
            </a:r>
            <a:r>
              <a:rPr lang="en-US" sz="4000" b="1" i="1" spc="-100" dirty="0"/>
              <a:t>they knew </a:t>
            </a:r>
            <a:r>
              <a:rPr lang="en-US" sz="4000" i="1" spc="-100" dirty="0"/>
              <a:t>He had spoken against them.</a:t>
            </a:r>
          </a:p>
        </p:txBody>
      </p:sp>
    </p:spTree>
    <p:extLst>
      <p:ext uri="{BB962C8B-B14F-4D97-AF65-F5344CB8AC3E}">
        <p14:creationId xmlns:p14="http://schemas.microsoft.com/office/powerpoint/2010/main" val="22758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D04D8-FA36-E8FF-C878-8AAF2559D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29" y="440575"/>
            <a:ext cx="10972800" cy="6001789"/>
          </a:xfrm>
        </p:spPr>
        <p:txBody>
          <a:bodyPr>
            <a:noAutofit/>
          </a:bodyPr>
          <a:lstStyle/>
          <a:p>
            <a:pPr algn="l"/>
            <a:r>
              <a:rPr lang="en-US" sz="4400" b="1" spc="-100" dirty="0">
                <a:solidFill>
                  <a:srgbClr val="FF0000"/>
                </a:solidFill>
              </a:rPr>
              <a:t>Mark 12:7  </a:t>
            </a:r>
            <a:r>
              <a:rPr lang="en-US" sz="4400" spc="-100" dirty="0"/>
              <a:t>But those vinedressers said among themselves, “This is the heir. Come, let us kill him, and the inheritance will be ours.” </a:t>
            </a:r>
          </a:p>
          <a:p>
            <a:pPr algn="l"/>
            <a:r>
              <a:rPr lang="en-US" sz="4400" b="1" spc="-100" dirty="0">
                <a:solidFill>
                  <a:srgbClr val="FF0000"/>
                </a:solidFill>
              </a:rPr>
              <a:t>8</a:t>
            </a:r>
            <a:r>
              <a:rPr lang="en-US" sz="4400" spc="-100" dirty="0"/>
              <a:t>  So they took him and killed him and cast him out. </a:t>
            </a:r>
          </a:p>
          <a:p>
            <a:pPr algn="l"/>
            <a:r>
              <a:rPr lang="en-US" sz="4400" b="1" spc="-100" dirty="0">
                <a:solidFill>
                  <a:srgbClr val="FF0000"/>
                </a:solidFill>
              </a:rPr>
              <a:t>9</a:t>
            </a:r>
            <a:r>
              <a:rPr lang="en-US" sz="4400" spc="-100" dirty="0"/>
              <a:t>  Therefore what will the owner of the vineyard do? He will come and destroy the vinedressers, and give the vineyard to others. </a:t>
            </a:r>
          </a:p>
        </p:txBody>
      </p:sp>
    </p:spTree>
    <p:extLst>
      <p:ext uri="{BB962C8B-B14F-4D97-AF65-F5344CB8AC3E}">
        <p14:creationId xmlns:p14="http://schemas.microsoft.com/office/powerpoint/2010/main" val="2996201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D04D8-FA36-E8FF-C878-8AAF2559D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29" y="440575"/>
            <a:ext cx="10972800" cy="6001789"/>
          </a:xfrm>
        </p:spPr>
        <p:txBody>
          <a:bodyPr>
            <a:noAutofit/>
          </a:bodyPr>
          <a:lstStyle/>
          <a:p>
            <a:pPr algn="l"/>
            <a:r>
              <a:rPr lang="en-US" sz="4400" b="1" spc="-100" dirty="0">
                <a:solidFill>
                  <a:srgbClr val="FF0000"/>
                </a:solidFill>
              </a:rPr>
              <a:t>Mark 12:10  </a:t>
            </a:r>
            <a:r>
              <a:rPr lang="en-US" sz="4400" spc="-100" dirty="0"/>
              <a:t>Have you not even read this Scripture: “The stone which the builders rejected has become the chief cornerstone. </a:t>
            </a:r>
          </a:p>
          <a:p>
            <a:pPr algn="l"/>
            <a:r>
              <a:rPr lang="en-US" sz="4400" b="1" spc="-100" dirty="0">
                <a:solidFill>
                  <a:srgbClr val="FF0000"/>
                </a:solidFill>
              </a:rPr>
              <a:t>11</a:t>
            </a:r>
            <a:r>
              <a:rPr lang="en-US" sz="4400" spc="-100" dirty="0"/>
              <a:t>  This was the Lord's doing, and it is marvelous in our eyes”? 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400" i="1" dirty="0"/>
              <a:t>Things are not falling </a:t>
            </a:r>
            <a:r>
              <a:rPr lang="en-US" sz="4400" b="1" dirty="0"/>
              <a:t>apart</a:t>
            </a:r>
            <a:r>
              <a:rPr lang="en-US" sz="4400" i="1" dirty="0"/>
              <a:t> for Jesus, they 	are falling into </a:t>
            </a:r>
            <a:r>
              <a:rPr lang="en-US" sz="4400" b="1" dirty="0"/>
              <a:t>place</a:t>
            </a:r>
            <a:r>
              <a:rPr lang="en-US" sz="4400" dirty="0"/>
              <a:t>.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400" i="1" dirty="0"/>
              <a:t>Is your life, today and every day, being built 	around </a:t>
            </a:r>
            <a:r>
              <a:rPr lang="en-US" sz="4400" b="1" dirty="0"/>
              <a:t>Jesus</a:t>
            </a:r>
            <a:r>
              <a:rPr lang="en-US" sz="4400" i="1" dirty="0"/>
              <a:t> the </a:t>
            </a:r>
            <a:r>
              <a:rPr lang="en-US" sz="4400" b="1" dirty="0"/>
              <a:t>Cornerstone</a:t>
            </a:r>
            <a:r>
              <a:rPr lang="en-U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862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8EC41F8-A760-5D2E-F5B2-E3C565514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57200"/>
            <a:ext cx="10972800" cy="5913120"/>
          </a:xfrm>
        </p:spPr>
        <p:txBody>
          <a:bodyPr>
            <a:noAutofit/>
          </a:bodyPr>
          <a:lstStyle/>
          <a:p>
            <a:r>
              <a:rPr lang="en-US" sz="4000" b="1" dirty="0"/>
              <a:t>Week before Jesus’ crucifixion </a:t>
            </a: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Mark’s Gospel</a:t>
            </a:r>
            <a:r>
              <a:rPr lang="en-US" sz="4000" dirty="0"/>
              <a:t>)</a:t>
            </a:r>
          </a:p>
          <a:p>
            <a:pPr algn="l"/>
            <a:r>
              <a:rPr lang="en-US" sz="4000" b="1" dirty="0"/>
              <a:t>Sun </a:t>
            </a:r>
            <a:r>
              <a:rPr lang="en-US" sz="4000" dirty="0"/>
              <a:t>-</a:t>
            </a:r>
            <a:r>
              <a:rPr lang="en-US" sz="4000" b="1" dirty="0"/>
              <a:t> </a:t>
            </a:r>
            <a:r>
              <a:rPr lang="en-US" sz="4000" dirty="0"/>
              <a:t>Welcomed by Jerusalem crowd; Palms (</a:t>
            </a:r>
            <a:r>
              <a:rPr lang="en-US" sz="4000" b="1" dirty="0">
                <a:solidFill>
                  <a:srgbClr val="FF0000"/>
                </a:solidFill>
              </a:rPr>
              <a:t>11</a:t>
            </a:r>
            <a:r>
              <a:rPr lang="en-US" sz="4000" dirty="0"/>
              <a:t>)</a:t>
            </a:r>
          </a:p>
          <a:p>
            <a:pPr algn="l"/>
            <a:r>
              <a:rPr lang="en-US" sz="4000" b="1" dirty="0"/>
              <a:t>Mon </a:t>
            </a:r>
            <a:r>
              <a:rPr lang="en-US" sz="4000" dirty="0"/>
              <a:t>- Fig tree cursed; Temple cleansed (</a:t>
            </a:r>
            <a:r>
              <a:rPr lang="en-US" sz="4000" b="1" dirty="0">
                <a:solidFill>
                  <a:srgbClr val="FF0000"/>
                </a:solidFill>
              </a:rPr>
              <a:t>11</a:t>
            </a:r>
            <a:r>
              <a:rPr lang="en-US" sz="4000" dirty="0"/>
              <a:t>)</a:t>
            </a:r>
          </a:p>
          <a:p>
            <a:pPr algn="l"/>
            <a:r>
              <a:rPr lang="en-US" sz="4000" b="1" dirty="0"/>
              <a:t>Tues</a:t>
            </a:r>
            <a:r>
              <a:rPr lang="en-US" sz="4000" dirty="0"/>
              <a:t> - Withered tree observed; Jesus’ authority 	challenged (</a:t>
            </a:r>
            <a:r>
              <a:rPr lang="en-US" sz="4000" b="1" dirty="0">
                <a:solidFill>
                  <a:srgbClr val="FF0000"/>
                </a:solidFill>
              </a:rPr>
              <a:t>11</a:t>
            </a:r>
            <a:r>
              <a:rPr lang="en-US" sz="4000" dirty="0"/>
              <a:t>); </a:t>
            </a:r>
            <a:r>
              <a:rPr lang="en-US" sz="4000" b="1" dirty="0">
                <a:solidFill>
                  <a:srgbClr val="00B050"/>
                </a:solidFill>
              </a:rPr>
              <a:t>IMPORTANT TEACHING </a:t>
            </a: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12,13</a:t>
            </a:r>
            <a:r>
              <a:rPr lang="en-US" sz="4000" dirty="0"/>
              <a:t>)</a:t>
            </a:r>
          </a:p>
          <a:p>
            <a:pPr algn="l"/>
            <a:r>
              <a:rPr lang="en-US" sz="4000" b="1" dirty="0"/>
              <a:t>Wed </a:t>
            </a:r>
            <a:r>
              <a:rPr lang="en-US" sz="4000" dirty="0"/>
              <a:t>- ?? Jesus anointed; Judas conspires (</a:t>
            </a:r>
            <a:r>
              <a:rPr lang="en-US" sz="4000" b="1" dirty="0">
                <a:solidFill>
                  <a:srgbClr val="FF0000"/>
                </a:solidFill>
              </a:rPr>
              <a:t>14</a:t>
            </a:r>
            <a:r>
              <a:rPr lang="en-US" sz="4000" dirty="0"/>
              <a:t>)</a:t>
            </a:r>
          </a:p>
          <a:p>
            <a:pPr algn="l"/>
            <a:r>
              <a:rPr lang="en-US" sz="4000" b="1" dirty="0"/>
              <a:t>Thurs </a:t>
            </a:r>
            <a:r>
              <a:rPr lang="en-US" sz="4000" dirty="0"/>
              <a:t>- Last Supper; Garden betrayal; Trials (</a:t>
            </a:r>
            <a:r>
              <a:rPr lang="en-US" sz="4000" b="1" dirty="0">
                <a:solidFill>
                  <a:srgbClr val="FF0000"/>
                </a:solidFill>
              </a:rPr>
              <a:t>14</a:t>
            </a:r>
            <a:r>
              <a:rPr lang="en-US" sz="4000" dirty="0"/>
              <a:t>)</a:t>
            </a:r>
          </a:p>
          <a:p>
            <a:pPr algn="l"/>
            <a:r>
              <a:rPr lang="en-US" sz="4000" b="1" spc="-80" dirty="0"/>
              <a:t>Fri </a:t>
            </a:r>
            <a:r>
              <a:rPr lang="en-US" sz="4000" spc="-80" dirty="0"/>
              <a:t>- Trials; Peter’s denials; Cross; Death; Burial (</a:t>
            </a:r>
            <a:r>
              <a:rPr lang="en-US" sz="4000" b="1" spc="-80" dirty="0">
                <a:solidFill>
                  <a:srgbClr val="FF0000"/>
                </a:solidFill>
              </a:rPr>
              <a:t>14,15</a:t>
            </a:r>
            <a:r>
              <a:rPr lang="en-US" sz="4000" spc="-80" dirty="0"/>
              <a:t>)</a:t>
            </a:r>
          </a:p>
          <a:p>
            <a:pPr algn="l"/>
            <a:r>
              <a:rPr lang="en-US" sz="4000" b="1" dirty="0"/>
              <a:t>Sun </a:t>
            </a:r>
            <a:r>
              <a:rPr lang="en-US" sz="4000" dirty="0"/>
              <a:t>- Resurrection (</a:t>
            </a:r>
            <a:r>
              <a:rPr lang="en-US" sz="4000" b="1" dirty="0">
                <a:solidFill>
                  <a:srgbClr val="FF0000"/>
                </a:solidFill>
              </a:rPr>
              <a:t>16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434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D04D8-FA36-E8FF-C878-8AAF2559D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29" y="440575"/>
            <a:ext cx="10972800" cy="600178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Mark 12 </a:t>
            </a:r>
          </a:p>
          <a:p>
            <a:pPr algn="l"/>
            <a:r>
              <a:rPr lang="en-US" sz="4000" dirty="0">
                <a:sym typeface="Wingdings" panose="05000000000000000000" pitchFamily="2" charset="2"/>
              </a:rPr>
              <a:t></a:t>
            </a:r>
            <a:r>
              <a:rPr lang="en-US" sz="4000" dirty="0"/>
              <a:t> Jesus moving from </a:t>
            </a:r>
            <a:r>
              <a:rPr lang="en-US" sz="4000" b="1" dirty="0"/>
              <a:t>DOING</a:t>
            </a:r>
            <a:r>
              <a:rPr lang="en-US" sz="4000" dirty="0"/>
              <a:t> to </a:t>
            </a:r>
            <a:r>
              <a:rPr lang="en-US" sz="4000" b="1" dirty="0"/>
              <a:t>TEACHING</a:t>
            </a:r>
          </a:p>
          <a:p>
            <a:pPr algn="l"/>
            <a:r>
              <a:rPr lang="en-US" sz="4000" dirty="0">
                <a:sym typeface="Wingdings" panose="05000000000000000000" pitchFamily="2" charset="2"/>
              </a:rPr>
              <a:t></a:t>
            </a:r>
            <a:r>
              <a:rPr lang="en-US" sz="4000" dirty="0"/>
              <a:t> He </a:t>
            </a:r>
            <a:r>
              <a:rPr lang="en-US" sz="4000" b="1" dirty="0"/>
              <a:t>speaks</a:t>
            </a:r>
            <a:r>
              <a:rPr lang="en-US" sz="4000" dirty="0"/>
              <a:t> in 30 out of 44 verses</a:t>
            </a:r>
          </a:p>
          <a:p>
            <a:pPr marL="509588"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1-12</a:t>
            </a:r>
            <a:r>
              <a:rPr lang="en-US" sz="4000" dirty="0"/>
              <a:t>) Accusing Parable from Jesus</a:t>
            </a:r>
          </a:p>
          <a:p>
            <a:pPr marL="509588"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13-17</a:t>
            </a:r>
            <a:r>
              <a:rPr lang="en-US" sz="4000" dirty="0"/>
              <a:t>) Political Trap from Pharisees</a:t>
            </a:r>
          </a:p>
          <a:p>
            <a:pPr marL="509588"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18-27</a:t>
            </a:r>
            <a:r>
              <a:rPr lang="en-US" sz="4000" dirty="0"/>
              <a:t>) “What If …” Dilemma from Sadducees</a:t>
            </a:r>
          </a:p>
          <a:p>
            <a:pPr marL="509588"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28-34</a:t>
            </a:r>
            <a:r>
              <a:rPr lang="en-US" sz="4000" dirty="0"/>
              <a:t>) Commandment Question from Scribes</a:t>
            </a:r>
          </a:p>
          <a:p>
            <a:pPr marL="509588"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35-44</a:t>
            </a:r>
            <a:r>
              <a:rPr lang="en-US" sz="4000" dirty="0"/>
              <a:t>) Condemning Contrast from Jesus </a:t>
            </a:r>
            <a:endParaRPr lang="en-US" sz="4000" i="1" dirty="0"/>
          </a:p>
          <a:p>
            <a:pPr algn="l"/>
            <a:r>
              <a:rPr lang="en-US" sz="4000" dirty="0">
                <a:sym typeface="Wingdings" panose="05000000000000000000" pitchFamily="2" charset="2"/>
              </a:rPr>
              <a:t></a:t>
            </a:r>
            <a:r>
              <a:rPr lang="en-US" sz="4000" dirty="0"/>
              <a:t> The common people heard Him </a:t>
            </a:r>
            <a:r>
              <a:rPr lang="en-US" sz="4000" b="1" dirty="0"/>
              <a:t>gladly</a:t>
            </a:r>
            <a:r>
              <a:rPr lang="en-US" sz="4000" dirty="0"/>
              <a:t>! (</a:t>
            </a:r>
            <a:r>
              <a:rPr lang="en-US" sz="4000" b="1" dirty="0">
                <a:solidFill>
                  <a:srgbClr val="FF0000"/>
                </a:solidFill>
              </a:rPr>
              <a:t>37</a:t>
            </a:r>
            <a:r>
              <a:rPr lang="en-US" sz="4000" dirty="0"/>
              <a:t>)</a:t>
            </a:r>
          </a:p>
          <a:p>
            <a:pPr algn="l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876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D04D8-FA36-E8FF-C878-8AAF2559D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29" y="440575"/>
            <a:ext cx="10972800" cy="6001789"/>
          </a:xfrm>
        </p:spPr>
        <p:txBody>
          <a:bodyPr>
            <a:noAutofit/>
          </a:bodyPr>
          <a:lstStyle/>
          <a:p>
            <a:r>
              <a:rPr lang="en-US" sz="4000" b="1" dirty="0"/>
              <a:t>Attacks Against Jesus</a:t>
            </a:r>
          </a:p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13-17</a:t>
            </a:r>
            <a:r>
              <a:rPr lang="en-US" sz="4000" dirty="0"/>
              <a:t>) Attack # 1 by the </a:t>
            </a:r>
            <a:r>
              <a:rPr lang="en-US" sz="4000" b="1" dirty="0"/>
              <a:t>Pharisees</a:t>
            </a:r>
            <a:r>
              <a:rPr lang="en-US" sz="4000" dirty="0"/>
              <a:t> &amp; </a:t>
            </a:r>
            <a:r>
              <a:rPr lang="en-US" sz="4000" b="1" dirty="0"/>
              <a:t>Herodians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	</a:t>
            </a:r>
            <a:r>
              <a:rPr lang="en-US" sz="4000" b="1" dirty="0"/>
              <a:t>Goal</a:t>
            </a:r>
            <a:r>
              <a:rPr lang="en-US" sz="4000" dirty="0"/>
              <a:t> - Discredit Jesus </a:t>
            </a:r>
            <a:r>
              <a:rPr lang="en-US" sz="4000" b="1" dirty="0"/>
              <a:t>POLITICALLY</a:t>
            </a:r>
            <a:r>
              <a:rPr lang="en-US" sz="4000" dirty="0"/>
              <a:t> (</a:t>
            </a:r>
            <a:r>
              <a:rPr lang="en-US" sz="4000" i="1" dirty="0"/>
              <a:t>Taxes</a:t>
            </a:r>
            <a:r>
              <a:rPr lang="en-US" sz="4000" dirty="0"/>
              <a:t>)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	</a:t>
            </a:r>
            <a:r>
              <a:rPr lang="en-US" sz="4000" b="1" dirty="0"/>
              <a:t>Them</a:t>
            </a:r>
            <a:r>
              <a:rPr lang="en-US" sz="4000" dirty="0"/>
              <a:t> - </a:t>
            </a:r>
            <a:r>
              <a:rPr lang="en-US" sz="4000" spc="-150" dirty="0"/>
              <a:t>Who should we obey, God or Government?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	</a:t>
            </a:r>
            <a:r>
              <a:rPr lang="en-US" sz="4000" b="1" dirty="0"/>
              <a:t>Jesus</a:t>
            </a:r>
            <a:r>
              <a:rPr lang="en-US" sz="4000" dirty="0"/>
              <a:t> - Both</a:t>
            </a:r>
          </a:p>
          <a:p>
            <a:pPr algn="l">
              <a:tabLst>
                <a:tab pos="457200" algn="l"/>
              </a:tabLst>
            </a:pPr>
            <a:r>
              <a:rPr lang="en-US" sz="4000" b="1" dirty="0">
                <a:solidFill>
                  <a:srgbClr val="FF0000"/>
                </a:solidFill>
              </a:rPr>
              <a:t>Mark 12:17  </a:t>
            </a:r>
            <a:r>
              <a:rPr lang="en-US" sz="4000" dirty="0"/>
              <a:t>And Jesus said to them, "Render to Caesar the things that are Caesar's, and to God the things that are God's." And they marveled at Him.</a:t>
            </a:r>
          </a:p>
        </p:txBody>
      </p:sp>
    </p:spTree>
    <p:extLst>
      <p:ext uri="{BB962C8B-B14F-4D97-AF65-F5344CB8AC3E}">
        <p14:creationId xmlns:p14="http://schemas.microsoft.com/office/powerpoint/2010/main" val="149167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D04D8-FA36-E8FF-C878-8AAF2559D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29" y="440575"/>
            <a:ext cx="10972800" cy="6001789"/>
          </a:xfrm>
        </p:spPr>
        <p:txBody>
          <a:bodyPr>
            <a:noAutofit/>
          </a:bodyPr>
          <a:lstStyle/>
          <a:p>
            <a:r>
              <a:rPr lang="en-US" sz="4000" b="1" dirty="0"/>
              <a:t>Portrait of Jesus’ Attackers</a:t>
            </a:r>
          </a:p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13</a:t>
            </a:r>
            <a:r>
              <a:rPr lang="en-US" sz="4000" dirty="0"/>
              <a:t>) They make unusual </a:t>
            </a:r>
            <a:r>
              <a:rPr lang="en-US" sz="4000" b="1" dirty="0"/>
              <a:t>alliances</a:t>
            </a:r>
            <a:r>
              <a:rPr lang="en-US" sz="4000" dirty="0"/>
              <a:t> against Him. 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	</a:t>
            </a:r>
            <a:r>
              <a:rPr lang="en-US" sz="4000" b="1" dirty="0"/>
              <a:t>Pharisees</a:t>
            </a:r>
            <a:r>
              <a:rPr lang="en-US" sz="4000" dirty="0"/>
              <a:t> = very religious group, focused on the 		Law of God, attack Jesus’ </a:t>
            </a:r>
            <a:r>
              <a:rPr lang="en-US" sz="4000" b="1" dirty="0"/>
              <a:t>theology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	</a:t>
            </a:r>
            <a:r>
              <a:rPr lang="en-US" sz="4000" b="1" dirty="0"/>
              <a:t>Herodians</a:t>
            </a:r>
            <a:r>
              <a:rPr lang="en-US" sz="4000" dirty="0"/>
              <a:t> = very political group, focused on the 		Law of Rome, attack Jesus’ </a:t>
            </a:r>
            <a:r>
              <a:rPr lang="en-US" sz="4000" b="1" dirty="0"/>
              <a:t>politics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	</a:t>
            </a:r>
            <a:r>
              <a:rPr lang="en-US" sz="4000" b="1" dirty="0"/>
              <a:t>Goal</a:t>
            </a:r>
            <a:r>
              <a:rPr lang="en-US" sz="4000" dirty="0"/>
              <a:t> = get Jesus to say something that causes 			Romans to arrest and kill him.  </a:t>
            </a:r>
          </a:p>
        </p:txBody>
      </p:sp>
    </p:spTree>
    <p:extLst>
      <p:ext uri="{BB962C8B-B14F-4D97-AF65-F5344CB8AC3E}">
        <p14:creationId xmlns:p14="http://schemas.microsoft.com/office/powerpoint/2010/main" val="191175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D04D8-FA36-E8FF-C878-8AAF2559D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29" y="440575"/>
            <a:ext cx="10972800" cy="6001789"/>
          </a:xfrm>
        </p:spPr>
        <p:txBody>
          <a:bodyPr>
            <a:noAutofit/>
          </a:bodyPr>
          <a:lstStyle/>
          <a:p>
            <a:r>
              <a:rPr lang="en-US" sz="4000" b="1" dirty="0"/>
              <a:t>Portrait of Jesus’ Attackers</a:t>
            </a:r>
          </a:p>
          <a:p>
            <a:pPr algn="l"/>
            <a:r>
              <a:rPr lang="en-US" sz="2800" dirty="0"/>
              <a:t>(</a:t>
            </a:r>
            <a:r>
              <a:rPr lang="en-US" sz="2800" b="1" dirty="0">
                <a:solidFill>
                  <a:srgbClr val="FF0000"/>
                </a:solidFill>
              </a:rPr>
              <a:t>13</a:t>
            </a:r>
            <a:r>
              <a:rPr lang="en-US" sz="2800" dirty="0"/>
              <a:t>) They make unusual alliances against Jesus.</a:t>
            </a:r>
          </a:p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14</a:t>
            </a:r>
            <a:r>
              <a:rPr lang="en-US" sz="4000" dirty="0"/>
              <a:t>) They </a:t>
            </a:r>
            <a:r>
              <a:rPr lang="en-US" sz="4000" b="1" dirty="0"/>
              <a:t>say anything </a:t>
            </a:r>
            <a:r>
              <a:rPr lang="en-US" sz="4000" dirty="0"/>
              <a:t>to further their goal.</a:t>
            </a:r>
          </a:p>
          <a:p>
            <a:pPr algn="l">
              <a:tabLst>
                <a:tab pos="457200" algn="l"/>
              </a:tabLst>
            </a:pPr>
            <a:r>
              <a:rPr lang="en-US" sz="4000" b="1" i="1" dirty="0"/>
              <a:t>	Teacher</a:t>
            </a:r>
            <a:r>
              <a:rPr lang="en-US" sz="4000" dirty="0"/>
              <a:t> - title of honor and respect.</a:t>
            </a:r>
          </a:p>
          <a:p>
            <a:pPr algn="l">
              <a:tabLst>
                <a:tab pos="457200" algn="l"/>
              </a:tabLst>
            </a:pPr>
            <a:r>
              <a:rPr lang="en-US" sz="4000" b="1" i="1" dirty="0"/>
              <a:t>	we know you are truthful </a:t>
            </a:r>
            <a:r>
              <a:rPr lang="en-US" sz="4000" dirty="0"/>
              <a:t>- flattery, identifying 		with crowd, masquerading as truth seekers.</a:t>
            </a:r>
          </a:p>
          <a:p>
            <a:pPr algn="l">
              <a:tabLst>
                <a:tab pos="457200" algn="l"/>
              </a:tabLst>
            </a:pPr>
            <a:r>
              <a:rPr lang="en-US" sz="4000" b="1" i="1" dirty="0"/>
              <a:t>	you care about no one </a:t>
            </a:r>
            <a:r>
              <a:rPr lang="en-US" sz="4000" dirty="0"/>
              <a:t>(</a:t>
            </a:r>
            <a:r>
              <a:rPr lang="en-US" sz="4000" i="1" dirty="0"/>
              <a:t>you’re a straight shooter</a:t>
            </a:r>
            <a:r>
              <a:rPr lang="en-US" sz="4000" dirty="0"/>
              <a:t>) </a:t>
            </a:r>
          </a:p>
          <a:p>
            <a:pPr algn="l"/>
            <a:r>
              <a:rPr lang="en-US" sz="4000" dirty="0"/>
              <a:t>	truth spoken, but for devious purposes.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	</a:t>
            </a:r>
            <a:r>
              <a:rPr lang="en-US" sz="4000" b="1" i="1" spc="-100" dirty="0"/>
              <a:t>you teach the way of God </a:t>
            </a:r>
            <a:r>
              <a:rPr lang="en-US" sz="4000" spc="-50" dirty="0"/>
              <a:t>(</a:t>
            </a:r>
            <a:r>
              <a:rPr lang="en-US" sz="4000" i="1" spc="-50" dirty="0"/>
              <a:t>which we don’t believe</a:t>
            </a:r>
            <a:r>
              <a:rPr lang="en-US" sz="4000" spc="-5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3913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D04D8-FA36-E8FF-C878-8AAF2559D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29" y="440575"/>
            <a:ext cx="10972800" cy="6001789"/>
          </a:xfrm>
        </p:spPr>
        <p:txBody>
          <a:bodyPr>
            <a:noAutofit/>
          </a:bodyPr>
          <a:lstStyle/>
          <a:p>
            <a:r>
              <a:rPr lang="en-US" sz="4000" b="1" dirty="0"/>
              <a:t>Portrait of Jesus’ Attackers</a:t>
            </a:r>
          </a:p>
          <a:p>
            <a:pPr algn="l"/>
            <a:r>
              <a:rPr lang="en-US" sz="2800" dirty="0"/>
              <a:t>(</a:t>
            </a:r>
            <a:r>
              <a:rPr lang="en-US" sz="2800" b="1" dirty="0">
                <a:solidFill>
                  <a:srgbClr val="FF0000"/>
                </a:solidFill>
              </a:rPr>
              <a:t>13</a:t>
            </a:r>
            <a:r>
              <a:rPr lang="en-US" sz="2800" dirty="0"/>
              <a:t>) They make unusual alliances against Him.</a:t>
            </a:r>
          </a:p>
          <a:p>
            <a:pPr algn="l"/>
            <a:r>
              <a:rPr lang="en-US" sz="2800" dirty="0"/>
              <a:t>(</a:t>
            </a:r>
            <a:r>
              <a:rPr lang="en-US" sz="2800" b="1" dirty="0">
                <a:solidFill>
                  <a:srgbClr val="FF0000"/>
                </a:solidFill>
              </a:rPr>
              <a:t>14</a:t>
            </a:r>
            <a:r>
              <a:rPr lang="en-US" sz="2800" dirty="0"/>
              <a:t>) They say anything to further their goal.</a:t>
            </a:r>
          </a:p>
          <a:p>
            <a:pPr algn="l"/>
            <a:endParaRPr lang="en-US" sz="800" dirty="0"/>
          </a:p>
          <a:p>
            <a:pPr algn="l">
              <a:spcBef>
                <a:spcPts val="0"/>
              </a:spcBef>
            </a:pPr>
            <a:r>
              <a:rPr lang="en-US" sz="4000" spc="-80" dirty="0"/>
              <a:t>(</a:t>
            </a:r>
            <a:r>
              <a:rPr lang="en-US" sz="4000" b="1" spc="-80" dirty="0">
                <a:solidFill>
                  <a:srgbClr val="FF0000"/>
                </a:solidFill>
              </a:rPr>
              <a:t>15</a:t>
            </a:r>
            <a:r>
              <a:rPr lang="en-US" sz="4000" spc="-80" dirty="0"/>
              <a:t>) They ask questions, not to </a:t>
            </a:r>
            <a:r>
              <a:rPr lang="en-US" sz="4000" b="1" spc="-80" dirty="0"/>
              <a:t>learn</a:t>
            </a:r>
            <a:r>
              <a:rPr lang="en-US" sz="4000" spc="-80" dirty="0"/>
              <a:t>, but to </a:t>
            </a:r>
            <a:r>
              <a:rPr lang="en-US" sz="4000" b="1" spc="-80" dirty="0"/>
              <a:t>trap </a:t>
            </a:r>
            <a:r>
              <a:rPr lang="en-US" sz="4000" spc="-80" dirty="0"/>
              <a:t>(</a:t>
            </a:r>
            <a:r>
              <a:rPr lang="en-US" sz="4000" b="1" spc="-80" dirty="0">
                <a:solidFill>
                  <a:srgbClr val="FF0000"/>
                </a:solidFill>
              </a:rPr>
              <a:t>12</a:t>
            </a:r>
            <a:r>
              <a:rPr lang="en-US" sz="4000" spc="-80" dirty="0"/>
              <a:t>).</a:t>
            </a:r>
          </a:p>
          <a:p>
            <a:pPr algn="l">
              <a:spcBef>
                <a:spcPts val="0"/>
              </a:spcBef>
              <a:tabLst>
                <a:tab pos="457200" algn="l"/>
              </a:tabLst>
            </a:pPr>
            <a:r>
              <a:rPr lang="en-US" sz="4000" dirty="0"/>
              <a:t>	</a:t>
            </a:r>
            <a:r>
              <a:rPr lang="en-US" sz="4000" i="1" dirty="0"/>
              <a:t>Teacher, does God want us to obey Caesar</a:t>
            </a:r>
            <a:r>
              <a:rPr lang="en-US" sz="4000" dirty="0"/>
              <a:t>?</a:t>
            </a:r>
          </a:p>
          <a:p>
            <a:pPr algn="l">
              <a:spcBef>
                <a:spcPts val="0"/>
              </a:spcBef>
              <a:tabLst>
                <a:tab pos="457200" algn="l"/>
              </a:tabLst>
            </a:pPr>
            <a:r>
              <a:rPr lang="en-US" sz="4000" dirty="0"/>
              <a:t>	</a:t>
            </a:r>
            <a:r>
              <a:rPr lang="en-US" sz="4000" dirty="0">
                <a:sym typeface="Wingdings" panose="05000000000000000000" pitchFamily="2" charset="2"/>
              </a:rPr>
              <a:t></a:t>
            </a:r>
            <a:r>
              <a:rPr lang="en-US" sz="4000" dirty="0"/>
              <a:t> Yes, pay taxes, submit to </a:t>
            </a:r>
            <a:r>
              <a:rPr lang="en-US" sz="4000" b="1" dirty="0"/>
              <a:t>civil</a:t>
            </a:r>
            <a:r>
              <a:rPr lang="en-US" sz="4000" dirty="0"/>
              <a:t> law (</a:t>
            </a:r>
            <a:r>
              <a:rPr lang="en-US" sz="4000" b="1" dirty="0">
                <a:solidFill>
                  <a:srgbClr val="FF0000"/>
                </a:solidFill>
              </a:rPr>
              <a:t>17</a:t>
            </a:r>
            <a:r>
              <a:rPr lang="en-US" sz="4000" dirty="0"/>
              <a:t>).</a:t>
            </a:r>
          </a:p>
          <a:p>
            <a:pPr algn="l">
              <a:spcBef>
                <a:spcPts val="0"/>
              </a:spcBef>
              <a:tabLst>
                <a:tab pos="404813" algn="l"/>
              </a:tabLst>
            </a:pPr>
            <a:r>
              <a:rPr lang="en-US" sz="4000" dirty="0"/>
              <a:t>	</a:t>
            </a:r>
            <a:r>
              <a:rPr lang="en-US" sz="4000" i="1" dirty="0"/>
              <a:t> </a:t>
            </a:r>
            <a:r>
              <a:rPr lang="en-US" sz="4000" dirty="0">
                <a:sym typeface="Wingdings" panose="05000000000000000000" pitchFamily="2" charset="2"/>
              </a:rPr>
              <a:t></a:t>
            </a:r>
            <a:r>
              <a:rPr lang="en-US" sz="4000" dirty="0"/>
              <a:t> Yes, understand &amp; submit to </a:t>
            </a:r>
            <a:r>
              <a:rPr lang="en-US" sz="4000" b="1" dirty="0"/>
              <a:t>God’s</a:t>
            </a:r>
            <a:r>
              <a:rPr lang="en-US" sz="4000" dirty="0"/>
              <a:t> law (</a:t>
            </a:r>
            <a:r>
              <a:rPr lang="en-US" sz="4000" b="1" dirty="0">
                <a:solidFill>
                  <a:srgbClr val="FF0000"/>
                </a:solidFill>
              </a:rPr>
              <a:t>28-31</a:t>
            </a:r>
            <a:r>
              <a:rPr lang="en-US" sz="4000" dirty="0"/>
              <a:t>).</a:t>
            </a:r>
          </a:p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Luke 23:2</a:t>
            </a:r>
            <a:r>
              <a:rPr lang="en-US" sz="4000" dirty="0"/>
              <a:t>) They will lie if it suits their purposes.</a:t>
            </a:r>
          </a:p>
          <a:p>
            <a:pPr marL="457200" algn="l"/>
            <a:r>
              <a:rPr lang="en-US" sz="4000" dirty="0"/>
              <a:t>"</a:t>
            </a:r>
            <a:r>
              <a:rPr lang="en-US" sz="4000" i="1" dirty="0"/>
              <a:t>We found this fellow perverting the nation, and </a:t>
            </a:r>
            <a:r>
              <a:rPr lang="en-US" sz="4000" b="1" dirty="0"/>
              <a:t>forbidding to pay taxes to Caesar</a:t>
            </a:r>
            <a:r>
              <a:rPr lang="en-US" sz="40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4319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D04D8-FA36-E8FF-C878-8AAF2559D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29" y="440575"/>
            <a:ext cx="10972800" cy="6001789"/>
          </a:xfrm>
        </p:spPr>
        <p:txBody>
          <a:bodyPr>
            <a:noAutofit/>
          </a:bodyPr>
          <a:lstStyle/>
          <a:p>
            <a:r>
              <a:rPr lang="en-US" sz="4000" b="1" dirty="0"/>
              <a:t>Attacks Against Jesus</a:t>
            </a:r>
          </a:p>
          <a:p>
            <a:pPr algn="l"/>
            <a:r>
              <a:rPr lang="en-US" sz="2800" dirty="0"/>
              <a:t>(</a:t>
            </a:r>
            <a:r>
              <a:rPr lang="en-US" sz="2800" b="1" dirty="0">
                <a:solidFill>
                  <a:srgbClr val="FF0000"/>
                </a:solidFill>
              </a:rPr>
              <a:t>13-17</a:t>
            </a:r>
            <a:r>
              <a:rPr lang="en-US" sz="2800" dirty="0"/>
              <a:t>) Attack # 1 by the Pharisees &amp; Herodians</a:t>
            </a:r>
          </a:p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18-27</a:t>
            </a:r>
            <a:r>
              <a:rPr lang="en-US" sz="4000" dirty="0"/>
              <a:t>) Attack # 2 by the </a:t>
            </a:r>
            <a:r>
              <a:rPr lang="en-US" sz="4000" b="1" dirty="0"/>
              <a:t>Sadducees</a:t>
            </a:r>
            <a:r>
              <a:rPr lang="en-US" sz="4000" dirty="0"/>
              <a:t> 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	</a:t>
            </a:r>
            <a:r>
              <a:rPr lang="en-US" sz="4000" b="1" spc="-150" dirty="0"/>
              <a:t>Goal</a:t>
            </a:r>
            <a:r>
              <a:rPr lang="en-US" sz="4000" spc="-150" dirty="0"/>
              <a:t> - Discredit Jesus </a:t>
            </a:r>
            <a:r>
              <a:rPr lang="en-US" sz="4000" b="1" spc="-120" dirty="0"/>
              <a:t>THEOLOGICALLY</a:t>
            </a:r>
            <a:r>
              <a:rPr lang="en-US" sz="4000" spc="-120" dirty="0"/>
              <a:t> (</a:t>
            </a:r>
            <a:r>
              <a:rPr lang="en-US" sz="4000" i="1" spc="-120" dirty="0"/>
              <a:t>Resurrection</a:t>
            </a:r>
            <a:r>
              <a:rPr lang="en-US" sz="4000" spc="-120" dirty="0"/>
              <a:t>)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	</a:t>
            </a:r>
            <a:r>
              <a:rPr lang="en-US" sz="4000" b="1" dirty="0"/>
              <a:t>Them</a:t>
            </a:r>
            <a:r>
              <a:rPr lang="en-US" sz="4000" dirty="0"/>
              <a:t> - Can you resolve a hypothetical dilemma?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	</a:t>
            </a:r>
            <a:r>
              <a:rPr lang="en-US" sz="4000" b="1" dirty="0"/>
              <a:t>Jesus</a:t>
            </a:r>
            <a:r>
              <a:rPr lang="en-US" sz="4000" dirty="0"/>
              <a:t> - You don’t know God’s </a:t>
            </a:r>
            <a:r>
              <a:rPr lang="en-US" sz="4000" b="1" dirty="0"/>
              <a:t>Word</a:t>
            </a:r>
            <a:r>
              <a:rPr lang="en-US" sz="4000" dirty="0"/>
              <a:t> or His </a:t>
            </a:r>
            <a:r>
              <a:rPr lang="en-US" sz="4000" b="1" dirty="0"/>
              <a:t>power</a:t>
            </a:r>
            <a:r>
              <a:rPr lang="en-US" sz="4000" dirty="0"/>
              <a:t>.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25</a:t>
            </a:r>
            <a:r>
              <a:rPr lang="en-US" sz="4000" dirty="0"/>
              <a:t>) </a:t>
            </a:r>
            <a:r>
              <a:rPr lang="en-US" sz="4000" b="1" dirty="0"/>
              <a:t>Eternity</a:t>
            </a:r>
            <a:r>
              <a:rPr lang="en-US" sz="4000" dirty="0"/>
              <a:t> (</a:t>
            </a:r>
            <a:r>
              <a:rPr lang="en-US" sz="4000" i="1" dirty="0"/>
              <a:t>which you don’t believe</a:t>
            </a:r>
            <a:r>
              <a:rPr lang="en-US" sz="4000" dirty="0"/>
              <a:t>) is different.</a:t>
            </a:r>
          </a:p>
          <a:p>
            <a:pPr algn="l">
              <a:tabLst>
                <a:tab pos="457200" algn="l"/>
              </a:tabLst>
            </a:pPr>
            <a:r>
              <a:rPr lang="en-US" sz="4000" spc="-80" dirty="0"/>
              <a:t>(</a:t>
            </a:r>
            <a:r>
              <a:rPr lang="en-US" sz="4000" b="1" spc="-80" dirty="0">
                <a:solidFill>
                  <a:srgbClr val="FF0000"/>
                </a:solidFill>
              </a:rPr>
              <a:t>26</a:t>
            </a:r>
            <a:r>
              <a:rPr lang="en-US" sz="4000" spc="-80" dirty="0"/>
              <a:t>) </a:t>
            </a:r>
            <a:r>
              <a:rPr lang="en-US" sz="4000" b="1" spc="-80" dirty="0"/>
              <a:t>Moses</a:t>
            </a:r>
            <a:r>
              <a:rPr lang="en-US" sz="4000" spc="-80" dirty="0"/>
              <a:t> (</a:t>
            </a:r>
            <a:r>
              <a:rPr lang="en-US" sz="4000" i="1" spc="-80" dirty="0"/>
              <a:t>who you honor</a:t>
            </a:r>
            <a:r>
              <a:rPr lang="en-US" sz="4000" spc="-80" dirty="0"/>
              <a:t>) wrote of life after death.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27</a:t>
            </a:r>
            <a:r>
              <a:rPr lang="en-US" sz="4000" dirty="0"/>
              <a:t>) You are making </a:t>
            </a:r>
            <a:r>
              <a:rPr lang="en-US" sz="4000" b="1" dirty="0"/>
              <a:t>big mistakes</a:t>
            </a:r>
            <a:r>
              <a:rPr lang="en-US" sz="4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5000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D04D8-FA36-E8FF-C878-8AAF2559D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29" y="440575"/>
            <a:ext cx="10972800" cy="6001789"/>
          </a:xfrm>
        </p:spPr>
        <p:txBody>
          <a:bodyPr>
            <a:noAutofit/>
          </a:bodyPr>
          <a:lstStyle/>
          <a:p>
            <a:r>
              <a:rPr lang="en-US" sz="4000" b="1" dirty="0"/>
              <a:t>Attacks Against Jesus</a:t>
            </a:r>
          </a:p>
          <a:p>
            <a:pPr algn="l">
              <a:spcBef>
                <a:spcPts val="0"/>
              </a:spcBef>
            </a:pPr>
            <a:r>
              <a:rPr lang="en-US" sz="2800" dirty="0"/>
              <a:t>(</a:t>
            </a:r>
            <a:r>
              <a:rPr lang="en-US" sz="2800" b="1" dirty="0">
                <a:solidFill>
                  <a:srgbClr val="FF0000"/>
                </a:solidFill>
              </a:rPr>
              <a:t>13-17</a:t>
            </a:r>
            <a:r>
              <a:rPr lang="en-US" sz="2800" dirty="0"/>
              <a:t>) Attack # 1 by the Pharisees &amp; Herodians</a:t>
            </a:r>
          </a:p>
          <a:p>
            <a:pPr algn="l">
              <a:spcBef>
                <a:spcPts val="0"/>
              </a:spcBef>
            </a:pPr>
            <a:r>
              <a:rPr lang="en-US" sz="2800" dirty="0"/>
              <a:t>(</a:t>
            </a:r>
            <a:r>
              <a:rPr lang="en-US" sz="2800" b="1" dirty="0">
                <a:solidFill>
                  <a:srgbClr val="FF0000"/>
                </a:solidFill>
              </a:rPr>
              <a:t>18-27</a:t>
            </a:r>
            <a:r>
              <a:rPr lang="en-US" sz="2800" dirty="0"/>
              <a:t>) Attack # 2 by the Sadducees </a:t>
            </a:r>
          </a:p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28-34</a:t>
            </a:r>
            <a:r>
              <a:rPr lang="en-US" sz="4000" dirty="0"/>
              <a:t>) Attack # 3 by the </a:t>
            </a:r>
            <a:r>
              <a:rPr lang="en-US" sz="4000" b="1" dirty="0"/>
              <a:t>Scribes</a:t>
            </a:r>
            <a:r>
              <a:rPr lang="en-US" sz="4000" dirty="0"/>
              <a:t> 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	</a:t>
            </a:r>
            <a:r>
              <a:rPr lang="en-US" sz="4000" b="1" dirty="0"/>
              <a:t>Goal</a:t>
            </a:r>
            <a:r>
              <a:rPr lang="en-US" sz="4000" dirty="0"/>
              <a:t> - Discredit Jesus’ </a:t>
            </a:r>
            <a:r>
              <a:rPr lang="en-US" sz="4000" b="1" dirty="0"/>
              <a:t>POPULARLTY</a:t>
            </a:r>
            <a:r>
              <a:rPr lang="en-US" sz="4000" dirty="0"/>
              <a:t> (</a:t>
            </a:r>
            <a:r>
              <a:rPr lang="en-US" sz="4000" i="1" dirty="0"/>
              <a:t>Commands</a:t>
            </a:r>
            <a:r>
              <a:rPr lang="en-US" sz="4000" dirty="0"/>
              <a:t>)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	</a:t>
            </a:r>
            <a:r>
              <a:rPr lang="en-US" sz="4000" b="1" dirty="0"/>
              <a:t>Them</a:t>
            </a:r>
            <a:r>
              <a:rPr lang="en-US" sz="4000" dirty="0"/>
              <a:t> - Can you narrow obeying God down to 				only 1 command?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	</a:t>
            </a:r>
            <a:r>
              <a:rPr lang="en-US" sz="4000" b="1" dirty="0"/>
              <a:t>Jesus</a:t>
            </a:r>
            <a:r>
              <a:rPr lang="en-US" sz="4000" dirty="0"/>
              <a:t> - The 1 command is to </a:t>
            </a:r>
            <a:r>
              <a:rPr lang="en-US" sz="4000" b="1" dirty="0"/>
              <a:t>LOVE</a:t>
            </a:r>
            <a:r>
              <a:rPr lang="en-US" sz="4000" dirty="0"/>
              <a:t>, but it must be			obeyed in 2 directions (</a:t>
            </a:r>
            <a:r>
              <a:rPr lang="en-US" sz="4000" i="1" dirty="0"/>
              <a:t>God &amp; neighbor</a:t>
            </a:r>
            <a:r>
              <a:rPr lang="en-US" sz="4000" dirty="0"/>
              <a:t>)</a:t>
            </a:r>
          </a:p>
          <a:p>
            <a:pPr algn="l">
              <a:tabLst>
                <a:tab pos="457200" algn="l"/>
              </a:tabLst>
            </a:pPr>
            <a:r>
              <a:rPr lang="en-US" sz="4000" dirty="0">
                <a:sym typeface="Wingdings" panose="05000000000000000000" pitchFamily="2" charset="2"/>
              </a:rPr>
              <a:t></a:t>
            </a:r>
            <a:r>
              <a:rPr lang="en-US" sz="4000" dirty="0"/>
              <a:t> We quit!! (</a:t>
            </a:r>
            <a:r>
              <a:rPr lang="en-US" sz="4000" b="1" dirty="0">
                <a:solidFill>
                  <a:srgbClr val="FF0000"/>
                </a:solidFill>
              </a:rPr>
              <a:t>34</a:t>
            </a:r>
            <a:r>
              <a:rPr lang="en-US" sz="4000" dirty="0"/>
              <a:t>) We’ll try bribing Judas Iscariot.</a:t>
            </a:r>
          </a:p>
          <a:p>
            <a:pPr algn="l">
              <a:tabLst>
                <a:tab pos="457200" algn="l"/>
              </a:tabLst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902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1166</Words>
  <Application>Microsoft Office PowerPoint</Application>
  <PresentationFormat>Widescreen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Depue</dc:creator>
  <cp:lastModifiedBy>James Depue</cp:lastModifiedBy>
  <cp:revision>1</cp:revision>
  <dcterms:created xsi:type="dcterms:W3CDTF">2024-07-18T20:15:25Z</dcterms:created>
  <dcterms:modified xsi:type="dcterms:W3CDTF">2024-07-22T14:14:22Z</dcterms:modified>
</cp:coreProperties>
</file>