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03" r:id="rId3"/>
    <p:sldId id="404" r:id="rId4"/>
    <p:sldId id="405" r:id="rId5"/>
    <p:sldId id="407" r:id="rId6"/>
    <p:sldId id="408" r:id="rId7"/>
    <p:sldId id="409" r:id="rId8"/>
    <p:sldId id="410" r:id="rId9"/>
    <p:sldId id="356" r:id="rId10"/>
    <p:sldId id="257" r:id="rId11"/>
    <p:sldId id="25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2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Depue" userId="ce8b122cf7b10dd2" providerId="LiveId" clId="{0D047E2A-6A9F-4B44-AA5B-A2D45902BDD0}"/>
    <pc:docChg chg="undo redo custSel addSld delSld modSld sldOrd">
      <pc:chgData name="James Depue" userId="ce8b122cf7b10dd2" providerId="LiveId" clId="{0D047E2A-6A9F-4B44-AA5B-A2D45902BDD0}" dt="2024-07-08T17:37:29.278" v="4655" actId="47"/>
      <pc:docMkLst>
        <pc:docMk/>
      </pc:docMkLst>
      <pc:sldChg chg="addSp delSp modSp new mod">
        <pc:chgData name="James Depue" userId="ce8b122cf7b10dd2" providerId="LiveId" clId="{0D047E2A-6A9F-4B44-AA5B-A2D45902BDD0}" dt="2024-07-04T15:03:05.806" v="140" actId="208"/>
        <pc:sldMkLst>
          <pc:docMk/>
          <pc:sldMk cId="746839764" sldId="256"/>
        </pc:sldMkLst>
        <pc:spChg chg="del">
          <ac:chgData name="James Depue" userId="ce8b122cf7b10dd2" providerId="LiveId" clId="{0D047E2A-6A9F-4B44-AA5B-A2D45902BDD0}" dt="2024-07-03T15:15:46.450" v="1" actId="478"/>
          <ac:spMkLst>
            <pc:docMk/>
            <pc:sldMk cId="746839764" sldId="256"/>
            <ac:spMk id="2" creationId="{6BA726E0-8C9A-524C-C21D-DB27CAB7EF2A}"/>
          </ac:spMkLst>
        </pc:spChg>
        <pc:spChg chg="mod">
          <ac:chgData name="James Depue" userId="ce8b122cf7b10dd2" providerId="LiveId" clId="{0D047E2A-6A9F-4B44-AA5B-A2D45902BDD0}" dt="2024-07-03T15:16:33.245" v="6" actId="255"/>
          <ac:spMkLst>
            <pc:docMk/>
            <pc:sldMk cId="746839764" sldId="256"/>
            <ac:spMk id="3" creationId="{9F93BFDD-6A47-73D6-D4B5-E293C330146B}"/>
          </ac:spMkLst>
        </pc:spChg>
        <pc:spChg chg="add mod">
          <ac:chgData name="James Depue" userId="ce8b122cf7b10dd2" providerId="LiveId" clId="{0D047E2A-6A9F-4B44-AA5B-A2D45902BDD0}" dt="2024-07-04T15:00:54.269" v="105" actId="20577"/>
          <ac:spMkLst>
            <pc:docMk/>
            <pc:sldMk cId="746839764" sldId="256"/>
            <ac:spMk id="8" creationId="{93064223-C060-85F3-501F-498D9D0A1A60}"/>
          </ac:spMkLst>
        </pc:spChg>
        <pc:spChg chg="add mod">
          <ac:chgData name="James Depue" userId="ce8b122cf7b10dd2" providerId="LiveId" clId="{0D047E2A-6A9F-4B44-AA5B-A2D45902BDD0}" dt="2024-07-04T15:03:05.806" v="140" actId="208"/>
          <ac:spMkLst>
            <pc:docMk/>
            <pc:sldMk cId="746839764" sldId="256"/>
            <ac:spMk id="9" creationId="{0E9C7952-7B32-3E11-1B48-E68B000E8C1A}"/>
          </ac:spMkLst>
        </pc:spChg>
        <pc:picChg chg="add del mod">
          <ac:chgData name="James Depue" userId="ce8b122cf7b10dd2" providerId="LiveId" clId="{0D047E2A-6A9F-4B44-AA5B-A2D45902BDD0}" dt="2024-07-04T14:52:26.932" v="10" actId="478"/>
          <ac:picMkLst>
            <pc:docMk/>
            <pc:sldMk cId="746839764" sldId="256"/>
            <ac:picMk id="5" creationId="{B1A25018-855E-5D4E-725F-D65EF67B3D14}"/>
          </ac:picMkLst>
        </pc:picChg>
        <pc:picChg chg="add mod modCrop">
          <ac:chgData name="James Depue" userId="ce8b122cf7b10dd2" providerId="LiveId" clId="{0D047E2A-6A9F-4B44-AA5B-A2D45902BDD0}" dt="2024-07-04T15:01:08.966" v="107" actId="1076"/>
          <ac:picMkLst>
            <pc:docMk/>
            <pc:sldMk cId="746839764" sldId="256"/>
            <ac:picMk id="7" creationId="{1657048C-22DB-EA1A-DF79-7D10B37A4D52}"/>
          </ac:picMkLst>
        </pc:picChg>
        <pc:picChg chg="add mod">
          <ac:chgData name="James Depue" userId="ce8b122cf7b10dd2" providerId="LiveId" clId="{0D047E2A-6A9F-4B44-AA5B-A2D45902BDD0}" dt="2024-07-04T15:00:03.851" v="93" actId="1076"/>
          <ac:picMkLst>
            <pc:docMk/>
            <pc:sldMk cId="746839764" sldId="256"/>
            <ac:picMk id="10" creationId="{664AD75C-E339-62AC-579A-9C25787AB8E3}"/>
          </ac:picMkLst>
        </pc:picChg>
      </pc:sldChg>
      <pc:sldChg chg="add">
        <pc:chgData name="James Depue" userId="ce8b122cf7b10dd2" providerId="LiveId" clId="{0D047E2A-6A9F-4B44-AA5B-A2D45902BDD0}" dt="2024-07-07T10:53:18.465" v="4552"/>
        <pc:sldMkLst>
          <pc:docMk/>
          <pc:sldMk cId="0" sldId="257"/>
        </pc:sldMkLst>
      </pc:sldChg>
      <pc:sldChg chg="add">
        <pc:chgData name="James Depue" userId="ce8b122cf7b10dd2" providerId="LiveId" clId="{0D047E2A-6A9F-4B44-AA5B-A2D45902BDD0}" dt="2024-07-07T10:53:18.465" v="4552"/>
        <pc:sldMkLst>
          <pc:docMk/>
          <pc:sldMk cId="0" sldId="258"/>
        </pc:sldMkLst>
      </pc:sldChg>
      <pc:sldChg chg="add del">
        <pc:chgData name="James Depue" userId="ce8b122cf7b10dd2" providerId="LiveId" clId="{0D047E2A-6A9F-4B44-AA5B-A2D45902BDD0}" dt="2024-07-08T17:36:52.816" v="4648" actId="47"/>
        <pc:sldMkLst>
          <pc:docMk/>
          <pc:sldMk cId="2645812216" sldId="259"/>
        </pc:sldMkLst>
      </pc:sldChg>
      <pc:sldChg chg="add del">
        <pc:chgData name="James Depue" userId="ce8b122cf7b10dd2" providerId="LiveId" clId="{0D047E2A-6A9F-4B44-AA5B-A2D45902BDD0}" dt="2024-07-08T17:36:47.714" v="4647" actId="47"/>
        <pc:sldMkLst>
          <pc:docMk/>
          <pc:sldMk cId="1808636372" sldId="260"/>
        </pc:sldMkLst>
      </pc:sldChg>
      <pc:sldChg chg="add del">
        <pc:chgData name="James Depue" userId="ce8b122cf7b10dd2" providerId="LiveId" clId="{0D047E2A-6A9F-4B44-AA5B-A2D45902BDD0}" dt="2024-07-08T17:37:03.963" v="4654" actId="47"/>
        <pc:sldMkLst>
          <pc:docMk/>
          <pc:sldMk cId="3924049721" sldId="261"/>
        </pc:sldMkLst>
      </pc:sldChg>
      <pc:sldChg chg="modSp add del mod">
        <pc:chgData name="James Depue" userId="ce8b122cf7b10dd2" providerId="LiveId" clId="{0D047E2A-6A9F-4B44-AA5B-A2D45902BDD0}" dt="2024-07-08T17:36:55.580" v="4650" actId="47"/>
        <pc:sldMkLst>
          <pc:docMk/>
          <pc:sldMk cId="2601380289" sldId="262"/>
        </pc:sldMkLst>
        <pc:spChg chg="mod">
          <ac:chgData name="James Depue" userId="ce8b122cf7b10dd2" providerId="LiveId" clId="{0D047E2A-6A9F-4B44-AA5B-A2D45902BDD0}" dt="2024-07-07T10:57:15.761" v="4587" actId="207"/>
          <ac:spMkLst>
            <pc:docMk/>
            <pc:sldMk cId="2601380289" sldId="262"/>
            <ac:spMk id="3" creationId="{00000000-0000-0000-0000-000000000000}"/>
          </ac:spMkLst>
        </pc:spChg>
      </pc:sldChg>
      <pc:sldChg chg="add">
        <pc:chgData name="James Depue" userId="ce8b122cf7b10dd2" providerId="LiveId" clId="{0D047E2A-6A9F-4B44-AA5B-A2D45902BDD0}" dt="2024-07-06T22:12:27.534" v="4264"/>
        <pc:sldMkLst>
          <pc:docMk/>
          <pc:sldMk cId="2383098513" sldId="356"/>
        </pc:sldMkLst>
      </pc:sldChg>
      <pc:sldChg chg="addSp modSp add del mod modAnim">
        <pc:chgData name="James Depue" userId="ce8b122cf7b10dd2" providerId="LiveId" clId="{0D047E2A-6A9F-4B44-AA5B-A2D45902BDD0}" dt="2024-07-08T17:37:29.278" v="4655" actId="47"/>
        <pc:sldMkLst>
          <pc:docMk/>
          <pc:sldMk cId="2618091374" sldId="401"/>
        </pc:sldMkLst>
        <pc:picChg chg="add mod">
          <ac:chgData name="James Depue" userId="ce8b122cf7b10dd2" providerId="LiveId" clId="{0D047E2A-6A9F-4B44-AA5B-A2D45902BDD0}" dt="2024-07-07T02:09:30.924" v="4414" actId="1076"/>
          <ac:picMkLst>
            <pc:docMk/>
            <pc:sldMk cId="2618091374" sldId="401"/>
            <ac:picMk id="5" creationId="{3EF97FDE-FAA9-0901-7BF4-590611402638}"/>
          </ac:picMkLst>
        </pc:picChg>
        <pc:picChg chg="add mod">
          <ac:chgData name="James Depue" userId="ce8b122cf7b10dd2" providerId="LiveId" clId="{0D047E2A-6A9F-4B44-AA5B-A2D45902BDD0}" dt="2024-07-07T02:09:44.394" v="4415" actId="14100"/>
          <ac:picMkLst>
            <pc:docMk/>
            <pc:sldMk cId="2618091374" sldId="401"/>
            <ac:picMk id="7" creationId="{183FB964-A31F-5A96-61D6-5D64731E18DD}"/>
          </ac:picMkLst>
        </pc:picChg>
      </pc:sldChg>
      <pc:sldChg chg="add del">
        <pc:chgData name="James Depue" userId="ce8b122cf7b10dd2" providerId="LiveId" clId="{0D047E2A-6A9F-4B44-AA5B-A2D45902BDD0}" dt="2024-07-08T17:36:29.197" v="4646" actId="47"/>
        <pc:sldMkLst>
          <pc:docMk/>
          <pc:sldMk cId="105850383" sldId="402"/>
        </pc:sldMkLst>
      </pc:sldChg>
      <pc:sldChg chg="delSp modSp add mod modAnim">
        <pc:chgData name="James Depue" userId="ce8b122cf7b10dd2" providerId="LiveId" clId="{0D047E2A-6A9F-4B44-AA5B-A2D45902BDD0}" dt="2024-07-07T10:23:31.528" v="4437"/>
        <pc:sldMkLst>
          <pc:docMk/>
          <pc:sldMk cId="1031724291" sldId="403"/>
        </pc:sldMkLst>
        <pc:spChg chg="mod">
          <ac:chgData name="James Depue" userId="ce8b122cf7b10dd2" providerId="LiveId" clId="{0D047E2A-6A9F-4B44-AA5B-A2D45902BDD0}" dt="2024-07-07T10:22:59.786" v="4436" actId="20578"/>
          <ac:spMkLst>
            <pc:docMk/>
            <pc:sldMk cId="1031724291" sldId="403"/>
            <ac:spMk id="3" creationId="{9F93BFDD-6A47-73D6-D4B5-E293C330146B}"/>
          </ac:spMkLst>
        </pc:spChg>
        <pc:spChg chg="del">
          <ac:chgData name="James Depue" userId="ce8b122cf7b10dd2" providerId="LiveId" clId="{0D047E2A-6A9F-4B44-AA5B-A2D45902BDD0}" dt="2024-07-04T15:18:45.806" v="149" actId="478"/>
          <ac:spMkLst>
            <pc:docMk/>
            <pc:sldMk cId="1031724291" sldId="403"/>
            <ac:spMk id="8" creationId="{93064223-C060-85F3-501F-498D9D0A1A60}"/>
          </ac:spMkLst>
        </pc:spChg>
        <pc:spChg chg="del">
          <ac:chgData name="James Depue" userId="ce8b122cf7b10dd2" providerId="LiveId" clId="{0D047E2A-6A9F-4B44-AA5B-A2D45902BDD0}" dt="2024-07-04T15:18:35.444" v="147" actId="478"/>
          <ac:spMkLst>
            <pc:docMk/>
            <pc:sldMk cId="1031724291" sldId="403"/>
            <ac:spMk id="9" creationId="{0E9C7952-7B32-3E11-1B48-E68B000E8C1A}"/>
          </ac:spMkLst>
        </pc:spChg>
        <pc:picChg chg="del">
          <ac:chgData name="James Depue" userId="ce8b122cf7b10dd2" providerId="LiveId" clId="{0D047E2A-6A9F-4B44-AA5B-A2D45902BDD0}" dt="2024-07-04T15:18:30.672" v="146" actId="478"/>
          <ac:picMkLst>
            <pc:docMk/>
            <pc:sldMk cId="1031724291" sldId="403"/>
            <ac:picMk id="7" creationId="{1657048C-22DB-EA1A-DF79-7D10B37A4D52}"/>
          </ac:picMkLst>
        </pc:picChg>
        <pc:picChg chg="del">
          <ac:chgData name="James Depue" userId="ce8b122cf7b10dd2" providerId="LiveId" clId="{0D047E2A-6A9F-4B44-AA5B-A2D45902BDD0}" dt="2024-07-04T15:18:40.193" v="148" actId="478"/>
          <ac:picMkLst>
            <pc:docMk/>
            <pc:sldMk cId="1031724291" sldId="403"/>
            <ac:picMk id="10" creationId="{664AD75C-E339-62AC-579A-9C25787AB8E3}"/>
          </ac:picMkLst>
        </pc:picChg>
      </pc:sldChg>
      <pc:sldChg chg="new del">
        <pc:chgData name="James Depue" userId="ce8b122cf7b10dd2" providerId="LiveId" clId="{0D047E2A-6A9F-4B44-AA5B-A2D45902BDD0}" dt="2024-07-04T15:18:16.755" v="144" actId="680"/>
        <pc:sldMkLst>
          <pc:docMk/>
          <pc:sldMk cId="3828665145" sldId="403"/>
        </pc:sldMkLst>
      </pc:sldChg>
      <pc:sldChg chg="modSp add mod modAnim">
        <pc:chgData name="James Depue" userId="ce8b122cf7b10dd2" providerId="LiveId" clId="{0D047E2A-6A9F-4B44-AA5B-A2D45902BDD0}" dt="2024-07-07T10:25:10.820" v="4446" actId="27636"/>
        <pc:sldMkLst>
          <pc:docMk/>
          <pc:sldMk cId="3300925015" sldId="404"/>
        </pc:sldMkLst>
        <pc:spChg chg="mod">
          <ac:chgData name="James Depue" userId="ce8b122cf7b10dd2" providerId="LiveId" clId="{0D047E2A-6A9F-4B44-AA5B-A2D45902BDD0}" dt="2024-07-07T10:25:10.820" v="4446" actId="27636"/>
          <ac:spMkLst>
            <pc:docMk/>
            <pc:sldMk cId="3300925015" sldId="404"/>
            <ac:spMk id="3" creationId="{9F93BFDD-6A47-73D6-D4B5-E293C330146B}"/>
          </ac:spMkLst>
        </pc:spChg>
      </pc:sldChg>
      <pc:sldChg chg="modSp add mod modAnim">
        <pc:chgData name="James Depue" userId="ce8b122cf7b10dd2" providerId="LiveId" clId="{0D047E2A-6A9F-4B44-AA5B-A2D45902BDD0}" dt="2024-07-07T10:29:13.818" v="4463"/>
        <pc:sldMkLst>
          <pc:docMk/>
          <pc:sldMk cId="382794756" sldId="405"/>
        </pc:sldMkLst>
        <pc:spChg chg="mod">
          <ac:chgData name="James Depue" userId="ce8b122cf7b10dd2" providerId="LiveId" clId="{0D047E2A-6A9F-4B44-AA5B-A2D45902BDD0}" dt="2024-07-07T10:28:33.570" v="4462" actId="20577"/>
          <ac:spMkLst>
            <pc:docMk/>
            <pc:sldMk cId="382794756" sldId="405"/>
            <ac:spMk id="3" creationId="{9F93BFDD-6A47-73D6-D4B5-E293C330146B}"/>
          </ac:spMkLst>
        </pc:spChg>
      </pc:sldChg>
      <pc:sldChg chg="modSp add del modAnim">
        <pc:chgData name="James Depue" userId="ce8b122cf7b10dd2" providerId="LiveId" clId="{0D047E2A-6A9F-4B44-AA5B-A2D45902BDD0}" dt="2024-07-05T15:09:01.850" v="4242" actId="47"/>
        <pc:sldMkLst>
          <pc:docMk/>
          <pc:sldMk cId="1966634072" sldId="406"/>
        </pc:sldMkLst>
        <pc:spChg chg="mod">
          <ac:chgData name="James Depue" userId="ce8b122cf7b10dd2" providerId="LiveId" clId="{0D047E2A-6A9F-4B44-AA5B-A2D45902BDD0}" dt="2024-07-05T15:08:18.271" v="4241" actId="113"/>
          <ac:spMkLst>
            <pc:docMk/>
            <pc:sldMk cId="1966634072" sldId="406"/>
            <ac:spMk id="3" creationId="{9F93BFDD-6A47-73D6-D4B5-E293C330146B}"/>
          </ac:spMkLst>
        </pc:spChg>
      </pc:sldChg>
      <pc:sldChg chg="modSp add mod modAnim">
        <pc:chgData name="James Depue" userId="ce8b122cf7b10dd2" providerId="LiveId" clId="{0D047E2A-6A9F-4B44-AA5B-A2D45902BDD0}" dt="2024-07-07T10:34:16.573" v="4479" actId="6559"/>
        <pc:sldMkLst>
          <pc:docMk/>
          <pc:sldMk cId="1766485191" sldId="407"/>
        </pc:sldMkLst>
        <pc:spChg chg="mod">
          <ac:chgData name="James Depue" userId="ce8b122cf7b10dd2" providerId="LiveId" clId="{0D047E2A-6A9F-4B44-AA5B-A2D45902BDD0}" dt="2024-07-07T10:34:16.573" v="4479" actId="6559"/>
          <ac:spMkLst>
            <pc:docMk/>
            <pc:sldMk cId="1766485191" sldId="407"/>
            <ac:spMk id="3" creationId="{9F93BFDD-6A47-73D6-D4B5-E293C330146B}"/>
          </ac:spMkLst>
        </pc:spChg>
      </pc:sldChg>
      <pc:sldChg chg="modSp add ord modAnim">
        <pc:chgData name="James Depue" userId="ce8b122cf7b10dd2" providerId="LiveId" clId="{0D047E2A-6A9F-4B44-AA5B-A2D45902BDD0}" dt="2024-07-07T10:38:10.073" v="4491" actId="20577"/>
        <pc:sldMkLst>
          <pc:docMk/>
          <pc:sldMk cId="1965532316" sldId="408"/>
        </pc:sldMkLst>
        <pc:spChg chg="mod">
          <ac:chgData name="James Depue" userId="ce8b122cf7b10dd2" providerId="LiveId" clId="{0D047E2A-6A9F-4B44-AA5B-A2D45902BDD0}" dt="2024-07-07T10:38:10.073" v="4491" actId="20577"/>
          <ac:spMkLst>
            <pc:docMk/>
            <pc:sldMk cId="1965532316" sldId="408"/>
            <ac:spMk id="3" creationId="{9F93BFDD-6A47-73D6-D4B5-E293C330146B}"/>
          </ac:spMkLst>
        </pc:spChg>
      </pc:sldChg>
      <pc:sldChg chg="modSp add mod ord modAnim">
        <pc:chgData name="James Depue" userId="ce8b122cf7b10dd2" providerId="LiveId" clId="{0D047E2A-6A9F-4B44-AA5B-A2D45902BDD0}" dt="2024-07-07T10:44:42.022" v="4544" actId="20577"/>
        <pc:sldMkLst>
          <pc:docMk/>
          <pc:sldMk cId="2630596328" sldId="409"/>
        </pc:sldMkLst>
        <pc:spChg chg="mod">
          <ac:chgData name="James Depue" userId="ce8b122cf7b10dd2" providerId="LiveId" clId="{0D047E2A-6A9F-4B44-AA5B-A2D45902BDD0}" dt="2024-07-07T10:44:42.022" v="4544" actId="20577"/>
          <ac:spMkLst>
            <pc:docMk/>
            <pc:sldMk cId="2630596328" sldId="409"/>
            <ac:spMk id="3" creationId="{9F93BFDD-6A47-73D6-D4B5-E293C330146B}"/>
          </ac:spMkLst>
        </pc:spChg>
      </pc:sldChg>
      <pc:sldChg chg="modSp add modAnim">
        <pc:chgData name="James Depue" userId="ce8b122cf7b10dd2" providerId="LiveId" clId="{0D047E2A-6A9F-4B44-AA5B-A2D45902BDD0}" dt="2024-07-07T10:47:01.263" v="4551" actId="6549"/>
        <pc:sldMkLst>
          <pc:docMk/>
          <pc:sldMk cId="2459198279" sldId="410"/>
        </pc:sldMkLst>
        <pc:spChg chg="mod">
          <ac:chgData name="James Depue" userId="ce8b122cf7b10dd2" providerId="LiveId" clId="{0D047E2A-6A9F-4B44-AA5B-A2D45902BDD0}" dt="2024-07-07T10:47:01.263" v="4551" actId="6549"/>
          <ac:spMkLst>
            <pc:docMk/>
            <pc:sldMk cId="2459198279" sldId="410"/>
            <ac:spMk id="3" creationId="{9F93BFDD-6A47-73D6-D4B5-E293C330146B}"/>
          </ac:spMkLst>
        </pc:spChg>
      </pc:sldChg>
      <pc:sldChg chg="add del">
        <pc:chgData name="James Depue" userId="ce8b122cf7b10dd2" providerId="LiveId" clId="{0D047E2A-6A9F-4B44-AA5B-A2D45902BDD0}" dt="2024-07-08T17:36:54.114" v="4649" actId="47"/>
        <pc:sldMkLst>
          <pc:docMk/>
          <pc:sldMk cId="1106678331" sldId="411"/>
        </pc:sldMkLst>
      </pc:sldChg>
      <pc:sldChg chg="add del">
        <pc:chgData name="James Depue" userId="ce8b122cf7b10dd2" providerId="LiveId" clId="{0D047E2A-6A9F-4B44-AA5B-A2D45902BDD0}" dt="2024-07-08T17:37:00.717" v="4653" actId="47"/>
        <pc:sldMkLst>
          <pc:docMk/>
          <pc:sldMk cId="3595524126" sldId="412"/>
        </pc:sldMkLst>
      </pc:sldChg>
      <pc:sldChg chg="modSp add del mod">
        <pc:chgData name="James Depue" userId="ce8b122cf7b10dd2" providerId="LiveId" clId="{0D047E2A-6A9F-4B44-AA5B-A2D45902BDD0}" dt="2024-07-08T17:36:56.861" v="4651" actId="47"/>
        <pc:sldMkLst>
          <pc:docMk/>
          <pc:sldMk cId="1264197748" sldId="413"/>
        </pc:sldMkLst>
        <pc:spChg chg="mod">
          <ac:chgData name="James Depue" userId="ce8b122cf7b10dd2" providerId="LiveId" clId="{0D047E2A-6A9F-4B44-AA5B-A2D45902BDD0}" dt="2024-07-07T10:59:55.175" v="4644" actId="207"/>
          <ac:spMkLst>
            <pc:docMk/>
            <pc:sldMk cId="1264197748" sldId="413"/>
            <ac:spMk id="3" creationId="{00000000-0000-0000-0000-000000000000}"/>
          </ac:spMkLst>
        </pc:spChg>
      </pc:sldChg>
      <pc:sldChg chg="add del">
        <pc:chgData name="James Depue" userId="ce8b122cf7b10dd2" providerId="LiveId" clId="{0D047E2A-6A9F-4B44-AA5B-A2D45902BDD0}" dt="2024-07-08T17:36:59.733" v="4652" actId="47"/>
        <pc:sldMkLst>
          <pc:docMk/>
          <pc:sldMk cId="3773876920" sldId="41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A65D2-2207-EC75-D49A-348C277E3F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9EC701-A396-E489-3574-D98C806F47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B8F65-DF1C-AAB6-EEDC-867B592B7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B9BD1-E95A-4E56-A207-1296A04AC5E8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D2DC46-5247-72E1-E45C-008170259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1DD62D-6FE6-2430-20C3-905FBE87F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389AF-5157-4C7B-BC73-CBB8B733E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812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6223B-0357-C0C8-3530-CF8309630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D6A4DA-8CEE-87D1-2F9F-4E300CE4B2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8F80EE-0A02-28AE-7C31-9341E5259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B9BD1-E95A-4E56-A207-1296A04AC5E8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AD5D13-1DC3-9025-C8AA-19D26BC90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484C0D-C606-FDF8-E01A-ADB960EFB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389AF-5157-4C7B-BC73-CBB8B733E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004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F34B3A-6107-2877-BA9F-631ADE6A21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D8F59E-2F70-7C7D-FE09-11EF2E1B17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CAD08-CC67-61D5-0375-16931AEA0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B9BD1-E95A-4E56-A207-1296A04AC5E8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BC7AFB-1F3F-E25D-DDF4-9FF05752C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B6750F-6B02-DE51-4CA7-8C574BD41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389AF-5157-4C7B-BC73-CBB8B733E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839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81968-3723-AE44-3A2A-F7371DD23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16061-9609-850B-10A3-CAA09B3DBA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DADBE5-C7F5-D36F-72D4-29EA5B809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B9BD1-E95A-4E56-A207-1296A04AC5E8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181C86-FB54-7D53-E99E-311778588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D9E9C6-5807-2E4B-DD4A-25614931D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389AF-5157-4C7B-BC73-CBB8B733E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820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F938C-688F-31C0-B155-741E5C646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58199B-4B74-53E6-4A7D-0504E816E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A2AFC5-7657-8527-0DEC-3E495DB35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B9BD1-E95A-4E56-A207-1296A04AC5E8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BC7766-DFFF-91BB-D64D-895E9F9B1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915EDF-6636-3C9E-D03A-E1E115146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389AF-5157-4C7B-BC73-CBB8B733E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947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49202-EE92-2026-BF50-CB7D541E4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6A88FB-12AC-0AC0-E25E-88DC593743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C05873-30B6-6B15-8A95-F70C2AB6FC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A3A082-09D2-6F5F-181B-380F177AE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B9BD1-E95A-4E56-A207-1296A04AC5E8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D3DE89-7371-9581-0EF8-195F5B500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AE1CB9-323F-502D-7834-487035FD6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389AF-5157-4C7B-BC73-CBB8B733E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672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BEF76-1428-ED31-D92D-E4DA4FD73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2C2781-ADA2-AD9F-AE8D-6158476C03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3975D1-8736-0C22-813E-06AC4EEFEB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7BBD8A-E2BD-18B9-E2F9-F6E3918C82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AB63BE-2FCE-B2A1-DA4A-2D949CED2C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139B26-1B78-32DA-009A-739E4C7B8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B9BD1-E95A-4E56-A207-1296A04AC5E8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3C2B8F-1A72-EFE8-0BF3-0D09C82CB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C402FC-9DFA-C659-BDAE-0D87FA0C3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389AF-5157-4C7B-BC73-CBB8B733E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665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3E372-7DA4-DF69-90CE-B1AA660A5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49B935-3873-BC60-D2EB-FAB598E4E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B9BD1-E95A-4E56-A207-1296A04AC5E8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77279D-325B-B7D7-D590-41ED623B6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C3B16F-CE36-90A8-AD9F-9BDB25A0E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389AF-5157-4C7B-BC73-CBB8B733E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930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A8DD85-F355-1054-71C6-C40830C43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B9BD1-E95A-4E56-A207-1296A04AC5E8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FAF2AC-992A-6AA1-5C6B-91E0ED67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9AA38-75AD-EFA5-956E-E8DC93B92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389AF-5157-4C7B-BC73-CBB8B733E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846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B9F6C-C78C-0FC2-5CC6-B19B7AA13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BFDAF-33A0-C46A-29CD-D65DD6707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F23569-8805-EFA5-6FEB-B7649EEB2C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1EBFD7-B39B-10D9-4103-AE58B0EA4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B9BD1-E95A-4E56-A207-1296A04AC5E8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82767-8D67-3054-F4F2-6CBF2D742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651C55-9051-3044-5FF8-98E6C4751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389AF-5157-4C7B-BC73-CBB8B733E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191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2036E-FDFA-6DD4-4754-052B405E0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90ECE9-8BE4-F891-0A5A-F924D31282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F565FA-D7F9-CA73-D5FE-07ECD10204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CD9B43-8861-A188-2DD4-B78BD10EA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B9BD1-E95A-4E56-A207-1296A04AC5E8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2C044C-08B9-EA8C-2994-928AEA27F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F21D5A-8B68-F04B-F3EB-60A5C2879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389AF-5157-4C7B-BC73-CBB8B733E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383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F1C593-53B3-9682-D8E1-031A6DA6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44F4CD-A005-25E4-12B7-012B4F1550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D261A4-B269-1BBE-F20A-424DCA6A5D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B9BD1-E95A-4E56-A207-1296A04AC5E8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DD59D0-FF38-DC2E-905A-27D8D3534A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3299DB-656E-D7F9-8C2A-82148844B3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389AF-5157-4C7B-BC73-CBB8B733E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273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F93BFDD-6A47-73D6-D4B5-E293C33014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399" y="491067"/>
            <a:ext cx="10938933" cy="5858933"/>
          </a:xfrm>
        </p:spPr>
        <p:txBody>
          <a:bodyPr>
            <a:normAutofit/>
          </a:bodyPr>
          <a:lstStyle/>
          <a:p>
            <a:endParaRPr lang="en-US" sz="4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57048C-22DB-EA1A-DF79-7D10B37A4D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85"/>
          <a:stretch/>
        </p:blipFill>
        <p:spPr>
          <a:xfrm>
            <a:off x="0" y="12700"/>
            <a:ext cx="12176911" cy="6832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064223-C060-85F3-501F-498D9D0A1A60}"/>
              </a:ext>
            </a:extLst>
          </p:cNvPr>
          <p:cNvSpPr txBox="1"/>
          <p:nvPr/>
        </p:nvSpPr>
        <p:spPr>
          <a:xfrm>
            <a:off x="382384" y="5212696"/>
            <a:ext cx="114133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(</a:t>
            </a:r>
            <a:r>
              <a:rPr lang="en-US" sz="4000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Those who meditate on God’s Word</a:t>
            </a: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)</a:t>
            </a:r>
            <a:r>
              <a:rPr lang="en-US" sz="4000" u="none" strike="noStrike" baseline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sz="4000" b="1" u="none" strike="noStrike" baseline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will be like         a tree planted by the rivers of water.</a:t>
            </a:r>
            <a:r>
              <a:rPr lang="en-US" sz="4000" b="1" i="1" u="none" strike="noStrike" baseline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sz="4000" b="1" u="none" strike="noStrike" baseline="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Psalm 1:3</a:t>
            </a:r>
            <a:endParaRPr lang="en-US" sz="40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9C7952-7B32-3E11-1B48-E68B000E8C1A}"/>
              </a:ext>
            </a:extLst>
          </p:cNvPr>
          <p:cNvSpPr txBox="1"/>
          <p:nvPr/>
        </p:nvSpPr>
        <p:spPr>
          <a:xfrm>
            <a:off x="6024569" y="943974"/>
            <a:ext cx="592789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0" b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Welcome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64AD75C-E339-62AC-579A-9C25787AB8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4" r="8029"/>
          <a:stretch/>
        </p:blipFill>
        <p:spPr bwMode="auto">
          <a:xfrm>
            <a:off x="253874" y="210064"/>
            <a:ext cx="2093778" cy="1200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46839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81000"/>
            <a:ext cx="10972800" cy="6096000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tx1"/>
                </a:solidFill>
              </a:rPr>
              <a:t>#313</a:t>
            </a:r>
          </a:p>
          <a:p>
            <a:r>
              <a:rPr lang="en-US" sz="5400" dirty="0">
                <a:solidFill>
                  <a:schemeClr val="tx1"/>
                </a:solidFill>
              </a:rPr>
              <a:t>Jesus, keep me near the cross,</a:t>
            </a:r>
            <a:br>
              <a:rPr lang="en-US" sz="5400" dirty="0">
                <a:solidFill>
                  <a:schemeClr val="tx1"/>
                </a:solidFill>
              </a:rPr>
            </a:br>
            <a:r>
              <a:rPr lang="en-US" sz="5400" dirty="0">
                <a:solidFill>
                  <a:schemeClr val="tx1"/>
                </a:solidFill>
              </a:rPr>
              <a:t>There a precious fountain</a:t>
            </a:r>
            <a:br>
              <a:rPr lang="en-US" sz="5400" dirty="0">
                <a:solidFill>
                  <a:schemeClr val="tx1"/>
                </a:solidFill>
              </a:rPr>
            </a:br>
            <a:r>
              <a:rPr lang="en-US" sz="5400" dirty="0">
                <a:solidFill>
                  <a:schemeClr val="tx1"/>
                </a:solidFill>
              </a:rPr>
              <a:t>Free to all, a healing stream</a:t>
            </a:r>
            <a:br>
              <a:rPr lang="en-US" sz="5400" dirty="0">
                <a:solidFill>
                  <a:schemeClr val="tx1"/>
                </a:solidFill>
              </a:rPr>
            </a:br>
            <a:r>
              <a:rPr lang="en-US" sz="5400" dirty="0">
                <a:solidFill>
                  <a:schemeClr val="tx1"/>
                </a:solidFill>
              </a:rPr>
              <a:t>Flows from Calvary’s mountain.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81000"/>
            <a:ext cx="10972800" cy="6096000"/>
          </a:xfrm>
        </p:spPr>
        <p:txBody>
          <a:bodyPr>
            <a:noAutofit/>
          </a:bodyPr>
          <a:lstStyle/>
          <a:p>
            <a:endParaRPr lang="en-US" sz="5400" b="1" dirty="0">
              <a:solidFill>
                <a:schemeClr val="tx1"/>
              </a:solidFill>
            </a:endParaRPr>
          </a:p>
          <a:p>
            <a:r>
              <a:rPr lang="en-US" sz="5400" b="1" dirty="0">
                <a:solidFill>
                  <a:schemeClr val="tx1"/>
                </a:solidFill>
              </a:rPr>
              <a:t>In the cross, in the cross,</a:t>
            </a:r>
            <a:br>
              <a:rPr lang="en-US" sz="5400" b="1" dirty="0">
                <a:solidFill>
                  <a:schemeClr val="tx1"/>
                </a:solidFill>
              </a:rPr>
            </a:br>
            <a:r>
              <a:rPr lang="en-US" sz="5400" b="1" dirty="0">
                <a:solidFill>
                  <a:schemeClr val="tx1"/>
                </a:solidFill>
              </a:rPr>
              <a:t>Be my glory ever;</a:t>
            </a:r>
            <a:br>
              <a:rPr lang="en-US" sz="5400" b="1" dirty="0">
                <a:solidFill>
                  <a:schemeClr val="tx1"/>
                </a:solidFill>
              </a:rPr>
            </a:br>
            <a:r>
              <a:rPr lang="en-US" sz="5400" b="1" dirty="0">
                <a:solidFill>
                  <a:schemeClr val="tx1"/>
                </a:solidFill>
              </a:rPr>
              <a:t>Till my raptured soul shall find</a:t>
            </a:r>
            <a:br>
              <a:rPr lang="en-US" sz="5400" b="1" dirty="0">
                <a:solidFill>
                  <a:schemeClr val="tx1"/>
                </a:solidFill>
              </a:rPr>
            </a:br>
            <a:r>
              <a:rPr lang="en-US" sz="5400" b="1" dirty="0">
                <a:solidFill>
                  <a:schemeClr val="tx1"/>
                </a:solidFill>
              </a:rPr>
              <a:t>Rest beyond the river.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F93BFDD-6A47-73D6-D4B5-E293C33014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399" y="491067"/>
            <a:ext cx="10938933" cy="5858933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Mark 10</a:t>
            </a:r>
          </a:p>
          <a:p>
            <a:pPr algn="l"/>
            <a:r>
              <a:rPr lang="en-US" sz="4000" dirty="0">
                <a:sym typeface="Wingdings" panose="05000000000000000000" pitchFamily="2" charset="2"/>
              </a:rPr>
              <a:t></a:t>
            </a:r>
            <a:r>
              <a:rPr lang="en-US" sz="4000" dirty="0"/>
              <a:t> Jesus’ prophesied “job description”. </a:t>
            </a:r>
          </a:p>
          <a:p>
            <a:pPr algn="l">
              <a:spcBef>
                <a:spcPts val="0"/>
              </a:spcBef>
            </a:pPr>
            <a:r>
              <a:rPr lang="en-US" sz="4000" b="1" dirty="0">
                <a:solidFill>
                  <a:srgbClr val="FF0000"/>
                </a:solidFill>
              </a:rPr>
              <a:t>Luke 4:18  </a:t>
            </a:r>
            <a:r>
              <a:rPr lang="en-US" sz="4000" dirty="0"/>
              <a:t>The Spirit of the Lord is upon me. He has anointed me to </a:t>
            </a:r>
            <a:r>
              <a:rPr lang="en-US" sz="4000" b="1" dirty="0"/>
              <a:t>preach </a:t>
            </a:r>
            <a:r>
              <a:rPr lang="en-US" sz="4000" dirty="0"/>
              <a:t>the gospel to the poor; </a:t>
            </a:r>
          </a:p>
          <a:p>
            <a:pPr algn="l">
              <a:spcBef>
                <a:spcPts val="0"/>
              </a:spcBef>
            </a:pPr>
            <a:r>
              <a:rPr lang="en-US" sz="4000" dirty="0"/>
              <a:t>he has sent me to </a:t>
            </a:r>
            <a:r>
              <a:rPr lang="en-US" sz="4000" b="1" dirty="0"/>
              <a:t>heal </a:t>
            </a:r>
            <a:r>
              <a:rPr lang="en-US" sz="4000" dirty="0"/>
              <a:t>the brokenhearted, </a:t>
            </a:r>
          </a:p>
          <a:p>
            <a:pPr algn="l">
              <a:spcBef>
                <a:spcPts val="0"/>
              </a:spcBef>
            </a:pPr>
            <a:r>
              <a:rPr lang="en-US" sz="4000" dirty="0"/>
              <a:t>to </a:t>
            </a:r>
            <a:r>
              <a:rPr lang="en-US" sz="4000" b="1" dirty="0"/>
              <a:t>proclaim liberty </a:t>
            </a:r>
            <a:r>
              <a:rPr lang="en-US" sz="4000" dirty="0"/>
              <a:t>to the captives and </a:t>
            </a:r>
            <a:r>
              <a:rPr lang="en-US" sz="4000" b="1" dirty="0"/>
              <a:t>recovery </a:t>
            </a:r>
            <a:r>
              <a:rPr lang="en-US" sz="4000" dirty="0"/>
              <a:t>of sight to the blind, </a:t>
            </a:r>
          </a:p>
          <a:p>
            <a:pPr algn="l">
              <a:spcBef>
                <a:spcPts val="0"/>
              </a:spcBef>
            </a:pPr>
            <a:r>
              <a:rPr lang="en-US" sz="4000" dirty="0"/>
              <a:t>to </a:t>
            </a:r>
            <a:r>
              <a:rPr lang="en-US" sz="4000" b="1" dirty="0"/>
              <a:t>set at liberty </a:t>
            </a:r>
            <a:r>
              <a:rPr lang="en-US" sz="4000" dirty="0"/>
              <a:t>those who are oppressed.</a:t>
            </a:r>
          </a:p>
          <a:p>
            <a:pPr algn="l"/>
            <a:r>
              <a:rPr lang="en-US" sz="4000" dirty="0">
                <a:sym typeface="Wingdings" panose="05000000000000000000" pitchFamily="2" charset="2"/>
              </a:rPr>
              <a:t></a:t>
            </a:r>
            <a:r>
              <a:rPr lang="en-US" sz="4000" dirty="0"/>
              <a:t> Overlooked candidates for “</a:t>
            </a:r>
            <a:r>
              <a:rPr lang="en-US" sz="4000" b="1" dirty="0"/>
              <a:t>liberation</a:t>
            </a:r>
            <a:r>
              <a:rPr lang="en-US" sz="4000" dirty="0"/>
              <a:t>”.</a:t>
            </a:r>
          </a:p>
          <a:p>
            <a:r>
              <a:rPr lang="en-US" sz="4000" b="1" dirty="0">
                <a:solidFill>
                  <a:srgbClr val="FF0000"/>
                </a:solidFill>
              </a:rPr>
              <a:t>PRISONERS of WEALTH</a:t>
            </a:r>
          </a:p>
        </p:txBody>
      </p:sp>
    </p:spTree>
    <p:extLst>
      <p:ext uri="{BB962C8B-B14F-4D97-AF65-F5344CB8AC3E}">
        <p14:creationId xmlns:p14="http://schemas.microsoft.com/office/powerpoint/2010/main" val="1031724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F93BFDD-6A47-73D6-D4B5-E293C33014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399" y="491067"/>
            <a:ext cx="10938933" cy="585893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Mark 10:17-34</a:t>
            </a:r>
          </a:p>
          <a:p>
            <a:r>
              <a:rPr lang="en-US" sz="4000" b="1" dirty="0"/>
              <a:t>Jesus and the Rich Ruler </a:t>
            </a:r>
            <a:r>
              <a:rPr lang="en-US" sz="4000" dirty="0"/>
              <a:t>(</a:t>
            </a:r>
            <a:r>
              <a:rPr lang="en-US" sz="4000" b="1" dirty="0">
                <a:solidFill>
                  <a:srgbClr val="FF0000"/>
                </a:solidFill>
              </a:rPr>
              <a:t>Luke 18:18</a:t>
            </a:r>
            <a:r>
              <a:rPr lang="en-US" sz="4000" dirty="0"/>
              <a:t>)</a:t>
            </a:r>
          </a:p>
          <a:p>
            <a:pPr algn="l"/>
            <a:r>
              <a:rPr lang="en-US" sz="4000" dirty="0"/>
              <a:t>(</a:t>
            </a:r>
            <a:r>
              <a:rPr lang="en-US" sz="4000" b="1" dirty="0">
                <a:solidFill>
                  <a:srgbClr val="FF0000"/>
                </a:solidFill>
              </a:rPr>
              <a:t>17</a:t>
            </a:r>
            <a:r>
              <a:rPr lang="en-US" sz="4000" dirty="0"/>
              <a:t>) Revealing </a:t>
            </a:r>
            <a:r>
              <a:rPr lang="en-US" sz="4000" b="1" dirty="0"/>
              <a:t>posture</a:t>
            </a:r>
            <a:r>
              <a:rPr lang="en-US" sz="4000" dirty="0"/>
              <a:t> &amp; </a:t>
            </a:r>
            <a:r>
              <a:rPr lang="en-US" sz="4000" b="1" dirty="0"/>
              <a:t>question</a:t>
            </a:r>
            <a:r>
              <a:rPr lang="en-US" sz="4000" dirty="0"/>
              <a:t> from a stranger.</a:t>
            </a:r>
          </a:p>
          <a:p>
            <a:pPr algn="l">
              <a:tabLst>
                <a:tab pos="457200" algn="l"/>
              </a:tabLst>
            </a:pPr>
            <a:r>
              <a:rPr lang="en-US" sz="4000" dirty="0"/>
              <a:t>	- </a:t>
            </a:r>
            <a:r>
              <a:rPr lang="en-US" sz="4000" b="1" dirty="0"/>
              <a:t>Posture</a:t>
            </a:r>
            <a:r>
              <a:rPr lang="en-US" sz="4000" dirty="0"/>
              <a:t> shows eager (</a:t>
            </a:r>
            <a:r>
              <a:rPr lang="en-US" sz="4000" i="1" dirty="0"/>
              <a:t>runs</a:t>
            </a:r>
            <a:r>
              <a:rPr lang="en-US" sz="4000" dirty="0"/>
              <a:t>) humility (</a:t>
            </a:r>
            <a:r>
              <a:rPr lang="en-US" sz="4000" i="1" dirty="0"/>
              <a:t>kneels</a:t>
            </a:r>
            <a:r>
              <a:rPr lang="en-US" sz="4000" dirty="0"/>
              <a:t>).</a:t>
            </a:r>
          </a:p>
          <a:p>
            <a:pPr algn="l">
              <a:tabLst>
                <a:tab pos="457200" algn="l"/>
              </a:tabLst>
            </a:pPr>
            <a:r>
              <a:rPr lang="en-US" sz="4000" dirty="0"/>
              <a:t>	</a:t>
            </a:r>
            <a:r>
              <a:rPr lang="en-US" sz="4000" spc="-150" dirty="0"/>
              <a:t>- </a:t>
            </a:r>
            <a:r>
              <a:rPr lang="en-US" sz="4000" b="1" spc="-200" dirty="0"/>
              <a:t>Question</a:t>
            </a:r>
            <a:r>
              <a:rPr lang="en-US" sz="4000" spc="-200" dirty="0"/>
              <a:t> shows respect (</a:t>
            </a:r>
            <a:r>
              <a:rPr lang="en-US" sz="4000" i="1" spc="-200" dirty="0"/>
              <a:t>good</a:t>
            </a:r>
            <a:r>
              <a:rPr lang="en-US" sz="4000" spc="-200" dirty="0"/>
              <a:t>) but uncertainty (</a:t>
            </a:r>
            <a:r>
              <a:rPr lang="en-US" sz="4000" i="1" spc="-200" dirty="0"/>
              <a:t>what</a:t>
            </a:r>
            <a:r>
              <a:rPr lang="en-US" sz="4000" spc="-200" dirty="0"/>
              <a:t>).</a:t>
            </a:r>
          </a:p>
          <a:p>
            <a:pPr algn="l"/>
            <a:endParaRPr lang="en-US" sz="800" dirty="0"/>
          </a:p>
          <a:p>
            <a:pPr algn="l"/>
            <a:r>
              <a:rPr lang="en-US" sz="4000" dirty="0"/>
              <a:t>(</a:t>
            </a:r>
            <a:r>
              <a:rPr lang="en-US" sz="4000" b="1" dirty="0">
                <a:solidFill>
                  <a:srgbClr val="FF0000"/>
                </a:solidFill>
              </a:rPr>
              <a:t>18,19</a:t>
            </a:r>
            <a:r>
              <a:rPr lang="en-US" sz="4000" dirty="0"/>
              <a:t>) Revealing </a:t>
            </a:r>
            <a:r>
              <a:rPr lang="en-US" sz="4000" b="1" dirty="0"/>
              <a:t>response</a:t>
            </a:r>
            <a:r>
              <a:rPr lang="en-US" sz="4000" dirty="0"/>
              <a:t> from Jesus.</a:t>
            </a:r>
          </a:p>
          <a:p>
            <a:pPr algn="l">
              <a:tabLst>
                <a:tab pos="457200" algn="l"/>
              </a:tabLst>
            </a:pPr>
            <a:r>
              <a:rPr lang="en-US" sz="4000" dirty="0"/>
              <a:t>	- “Good” is a perfect standard met only by God.</a:t>
            </a:r>
          </a:p>
          <a:p>
            <a:pPr algn="l">
              <a:tabLst>
                <a:tab pos="457200" algn="l"/>
              </a:tabLst>
            </a:pPr>
            <a:r>
              <a:rPr lang="en-US" sz="4000" dirty="0"/>
              <a:t>	- Law describes what “good” does/doesn’t do.</a:t>
            </a:r>
          </a:p>
        </p:txBody>
      </p:sp>
    </p:spTree>
    <p:extLst>
      <p:ext uri="{BB962C8B-B14F-4D97-AF65-F5344CB8AC3E}">
        <p14:creationId xmlns:p14="http://schemas.microsoft.com/office/powerpoint/2010/main" val="3300925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F93BFDD-6A47-73D6-D4B5-E293C33014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399" y="491067"/>
            <a:ext cx="10938933" cy="5858933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en-US" sz="4000" dirty="0"/>
              <a:t>(</a:t>
            </a:r>
            <a:r>
              <a:rPr lang="en-US" sz="4000" b="1" dirty="0">
                <a:solidFill>
                  <a:srgbClr val="FF0000"/>
                </a:solidFill>
              </a:rPr>
              <a:t>20</a:t>
            </a:r>
            <a:r>
              <a:rPr lang="en-US" sz="4000" dirty="0"/>
              <a:t>) Honest </a:t>
            </a:r>
            <a:r>
              <a:rPr lang="en-US" sz="4000" b="1" dirty="0"/>
              <a:t>answer</a:t>
            </a:r>
            <a:r>
              <a:rPr lang="en-US" sz="4000" dirty="0"/>
              <a:t> by the Rich Ruler.</a:t>
            </a:r>
          </a:p>
          <a:p>
            <a:pPr algn="l">
              <a:spcBef>
                <a:spcPts val="600"/>
              </a:spcBef>
              <a:tabLst>
                <a:tab pos="457200" algn="l"/>
              </a:tabLst>
            </a:pPr>
            <a:r>
              <a:rPr lang="en-US" sz="4000" dirty="0"/>
              <a:t>	- I have done “good” things for a long time.</a:t>
            </a:r>
          </a:p>
          <a:p>
            <a:pPr algn="l">
              <a:spcBef>
                <a:spcPts val="600"/>
              </a:spcBef>
              <a:tabLst>
                <a:tab pos="457200" algn="l"/>
              </a:tabLst>
            </a:pPr>
            <a:r>
              <a:rPr lang="en-US" sz="4000" dirty="0"/>
              <a:t>	- There is still something missing in my life.</a:t>
            </a:r>
          </a:p>
          <a:p>
            <a:pPr algn="l">
              <a:spcBef>
                <a:spcPts val="600"/>
              </a:spcBef>
              <a:tabLst>
                <a:tab pos="457200" algn="l"/>
              </a:tabLst>
            </a:pPr>
            <a:endParaRPr lang="en-US" sz="800" dirty="0"/>
          </a:p>
          <a:p>
            <a:pPr algn="l">
              <a:spcBef>
                <a:spcPts val="600"/>
              </a:spcBef>
              <a:tabLst>
                <a:tab pos="457200" algn="l"/>
              </a:tabLst>
            </a:pPr>
            <a:r>
              <a:rPr lang="en-US" sz="4000" dirty="0"/>
              <a:t>(</a:t>
            </a:r>
            <a:r>
              <a:rPr lang="en-US" sz="4000" b="1" dirty="0">
                <a:solidFill>
                  <a:srgbClr val="FF0000"/>
                </a:solidFill>
              </a:rPr>
              <a:t>21</a:t>
            </a:r>
            <a:r>
              <a:rPr lang="en-US" sz="4000" dirty="0"/>
              <a:t>) Revealing </a:t>
            </a:r>
            <a:r>
              <a:rPr lang="en-US" sz="4000" b="1" dirty="0"/>
              <a:t>command</a:t>
            </a:r>
            <a:r>
              <a:rPr lang="en-US" sz="4000" dirty="0"/>
              <a:t> from the loving Jesus.</a:t>
            </a:r>
          </a:p>
          <a:p>
            <a:pPr algn="l">
              <a:spcBef>
                <a:spcPts val="600"/>
              </a:spcBef>
              <a:tabLst>
                <a:tab pos="457200" algn="l"/>
              </a:tabLst>
            </a:pPr>
            <a:r>
              <a:rPr lang="en-US" sz="4000" dirty="0"/>
              <a:t>	- </a:t>
            </a:r>
            <a:r>
              <a:rPr lang="en-US" sz="4000" b="1" dirty="0">
                <a:solidFill>
                  <a:srgbClr val="FF0000"/>
                </a:solidFill>
              </a:rPr>
              <a:t>Law</a:t>
            </a:r>
            <a:r>
              <a:rPr lang="en-US" sz="4000" dirty="0"/>
              <a:t> reveals his </a:t>
            </a:r>
            <a:r>
              <a:rPr lang="en-US" sz="4000" b="1" dirty="0"/>
              <a:t>actions</a:t>
            </a:r>
            <a:r>
              <a:rPr lang="en-US" sz="4000" dirty="0"/>
              <a:t> (</a:t>
            </a:r>
            <a:r>
              <a:rPr lang="en-US" sz="4000" i="1" dirty="0"/>
              <a:t>checklist looks “good”</a:t>
            </a:r>
            <a:r>
              <a:rPr lang="en-US" sz="4000" dirty="0"/>
              <a:t>).</a:t>
            </a:r>
          </a:p>
          <a:p>
            <a:pPr algn="l">
              <a:spcBef>
                <a:spcPts val="600"/>
              </a:spcBef>
              <a:tabLst>
                <a:tab pos="457200" algn="l"/>
              </a:tabLst>
            </a:pPr>
            <a:r>
              <a:rPr lang="en-US" sz="4000" spc="-150" dirty="0"/>
              <a:t>	- </a:t>
            </a:r>
            <a:r>
              <a:rPr lang="en-US" sz="4000" b="1" spc="-150" dirty="0">
                <a:solidFill>
                  <a:srgbClr val="FF0000"/>
                </a:solidFill>
              </a:rPr>
              <a:t>Treasure</a:t>
            </a:r>
            <a:r>
              <a:rPr lang="en-US" sz="4000" spc="-150" dirty="0"/>
              <a:t> reveals </a:t>
            </a:r>
            <a:r>
              <a:rPr lang="en-US" sz="4000" b="1" spc="-150" dirty="0"/>
              <a:t>heart</a:t>
            </a:r>
            <a:r>
              <a:rPr lang="en-US" sz="4000" spc="-150" dirty="0"/>
              <a:t> (</a:t>
            </a:r>
            <a:r>
              <a:rPr lang="en-US" sz="4000" i="1" spc="-150" dirty="0"/>
              <a:t>what he loves is not “good”</a:t>
            </a:r>
            <a:r>
              <a:rPr lang="en-US" sz="4000" spc="-150" dirty="0"/>
              <a:t>).</a:t>
            </a:r>
          </a:p>
          <a:p>
            <a:pPr algn="l">
              <a:spcBef>
                <a:spcPts val="600"/>
              </a:spcBef>
              <a:tabLst>
                <a:tab pos="457200" algn="l"/>
              </a:tabLst>
            </a:pPr>
            <a:r>
              <a:rPr lang="en-US" sz="4000" spc="-300" dirty="0"/>
              <a:t>		loves </a:t>
            </a:r>
            <a:r>
              <a:rPr lang="en-US" sz="4000" b="1" spc="-300" dirty="0"/>
              <a:t>things</a:t>
            </a:r>
            <a:r>
              <a:rPr lang="en-US" sz="4000" spc="-300" dirty="0"/>
              <a:t> more than people; </a:t>
            </a:r>
            <a:r>
              <a:rPr lang="en-US" sz="4000" b="1" spc="-300" dirty="0"/>
              <a:t>earth</a:t>
            </a:r>
            <a:r>
              <a:rPr lang="en-US" sz="4000" spc="-300" dirty="0"/>
              <a:t> more than heaven; </a:t>
            </a:r>
            <a:r>
              <a:rPr lang="en-US" sz="4000" spc="-200" dirty="0"/>
              <a:t>	</a:t>
            </a:r>
            <a:r>
              <a:rPr lang="en-US" sz="4000" spc="-300" dirty="0"/>
              <a:t>	</a:t>
            </a:r>
            <a:r>
              <a:rPr lang="en-US" sz="4000" b="1" spc="-300" dirty="0"/>
              <a:t>comforts</a:t>
            </a:r>
            <a:r>
              <a:rPr lang="en-US" sz="4000" spc="-300" dirty="0"/>
              <a:t> more than cross; following </a:t>
            </a:r>
            <a:r>
              <a:rPr lang="en-US" sz="4000" b="1" spc="-300" dirty="0"/>
              <a:t>self</a:t>
            </a:r>
            <a:r>
              <a:rPr lang="en-US" sz="4000" spc="-300" dirty="0"/>
              <a:t> more than Jesus.</a:t>
            </a:r>
          </a:p>
          <a:p>
            <a:pPr algn="l">
              <a:spcBef>
                <a:spcPts val="600"/>
              </a:spcBef>
              <a:tabLst>
                <a:tab pos="457200" algn="l"/>
              </a:tabLst>
            </a:pPr>
            <a:r>
              <a:rPr lang="en-US" sz="4000" dirty="0"/>
              <a:t>	- </a:t>
            </a:r>
            <a:r>
              <a:rPr lang="en-US" sz="4000" b="1" dirty="0">
                <a:solidFill>
                  <a:srgbClr val="FF0000"/>
                </a:solidFill>
              </a:rPr>
              <a:t>Law</a:t>
            </a:r>
            <a:r>
              <a:rPr lang="en-US" sz="4000" dirty="0"/>
              <a:t> has done its intended job (</a:t>
            </a:r>
            <a:r>
              <a:rPr lang="en-US" sz="4000" i="1" dirty="0"/>
              <a:t>led him to </a:t>
            </a:r>
            <a:r>
              <a:rPr lang="en-US" sz="4000" b="1" i="1" dirty="0"/>
              <a:t>Jesus</a:t>
            </a:r>
            <a:r>
              <a:rPr lang="en-US" sz="40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8279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F93BFDD-6A47-73D6-D4B5-E293C33014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399" y="491067"/>
            <a:ext cx="10938933" cy="585893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4000" b="1" dirty="0"/>
              <a:t>What can we learn about wealth?</a:t>
            </a:r>
          </a:p>
          <a:p>
            <a:pPr algn="l">
              <a:spcBef>
                <a:spcPts val="600"/>
              </a:spcBef>
            </a:pPr>
            <a:r>
              <a:rPr lang="en-US" sz="4000" dirty="0"/>
              <a:t>(</a:t>
            </a:r>
            <a:r>
              <a:rPr lang="en-US" sz="4000" b="1" dirty="0">
                <a:solidFill>
                  <a:srgbClr val="FF0000"/>
                </a:solidFill>
              </a:rPr>
              <a:t>17</a:t>
            </a:r>
            <a:r>
              <a:rPr lang="en-US" sz="4000" dirty="0"/>
              <a:t>) Wealth does not </a:t>
            </a:r>
            <a:r>
              <a:rPr lang="en-US" sz="4000" b="1" dirty="0"/>
              <a:t>guarantee</a:t>
            </a:r>
            <a:r>
              <a:rPr lang="en-US" sz="4000" dirty="0"/>
              <a:t> eternal life.</a:t>
            </a:r>
          </a:p>
          <a:p>
            <a:pPr algn="l">
              <a:spcBef>
                <a:spcPts val="600"/>
              </a:spcBef>
            </a:pPr>
            <a:r>
              <a:rPr lang="en-US" sz="4000" dirty="0"/>
              <a:t>(</a:t>
            </a:r>
            <a:r>
              <a:rPr lang="en-US" sz="4000" b="1" dirty="0">
                <a:solidFill>
                  <a:srgbClr val="FF0000"/>
                </a:solidFill>
              </a:rPr>
              <a:t>20</a:t>
            </a:r>
            <a:r>
              <a:rPr lang="en-US" sz="4000" dirty="0"/>
              <a:t>) It can be accumulated &amp; held </a:t>
            </a:r>
            <a:r>
              <a:rPr lang="en-US" sz="4000" b="1" dirty="0"/>
              <a:t>virtuously</a:t>
            </a:r>
            <a:r>
              <a:rPr lang="en-US" sz="4000" dirty="0"/>
              <a:t>.</a:t>
            </a:r>
          </a:p>
          <a:p>
            <a:pPr algn="l">
              <a:spcBef>
                <a:spcPts val="600"/>
              </a:spcBef>
            </a:pPr>
            <a:r>
              <a:rPr lang="en-US" sz="4000" dirty="0"/>
              <a:t>(</a:t>
            </a:r>
            <a:r>
              <a:rPr lang="en-US" sz="4000" b="1" dirty="0">
                <a:solidFill>
                  <a:srgbClr val="FF0000"/>
                </a:solidFill>
              </a:rPr>
              <a:t>21,22</a:t>
            </a:r>
            <a:r>
              <a:rPr lang="en-US" sz="4000" dirty="0"/>
              <a:t>) But it can </a:t>
            </a:r>
            <a:r>
              <a:rPr lang="en-US" sz="4000" b="1" dirty="0"/>
              <a:t>blind</a:t>
            </a:r>
            <a:r>
              <a:rPr lang="en-US" sz="4000" dirty="0"/>
              <a:t> even virtuous people.</a:t>
            </a:r>
          </a:p>
          <a:p>
            <a:pPr algn="l">
              <a:spcBef>
                <a:spcPts val="600"/>
              </a:spcBef>
            </a:pPr>
            <a:r>
              <a:rPr lang="en-US" sz="4000" spc="-100" dirty="0"/>
              <a:t>(</a:t>
            </a:r>
            <a:r>
              <a:rPr lang="en-US" sz="4000" b="1" spc="-100" dirty="0">
                <a:solidFill>
                  <a:srgbClr val="FF0000"/>
                </a:solidFill>
              </a:rPr>
              <a:t>23</a:t>
            </a:r>
            <a:r>
              <a:rPr lang="en-US" sz="4000" spc="-100" dirty="0"/>
              <a:t>) Having wealth makes it </a:t>
            </a:r>
            <a:r>
              <a:rPr lang="en-US" sz="4000" b="1" spc="-100" dirty="0"/>
              <a:t>hard</a:t>
            </a:r>
            <a:r>
              <a:rPr lang="en-US" sz="4000" spc="-100" dirty="0"/>
              <a:t> to inherit eternal life.</a:t>
            </a:r>
          </a:p>
          <a:p>
            <a:pPr algn="l">
              <a:spcBef>
                <a:spcPts val="600"/>
              </a:spcBef>
            </a:pPr>
            <a:r>
              <a:rPr lang="en-US" sz="4000" dirty="0"/>
              <a:t>(</a:t>
            </a:r>
            <a:r>
              <a:rPr lang="en-US" sz="4000" b="1" dirty="0">
                <a:solidFill>
                  <a:srgbClr val="FF0000"/>
                </a:solidFill>
              </a:rPr>
              <a:t>24</a:t>
            </a:r>
            <a:r>
              <a:rPr lang="en-US" sz="4000" dirty="0"/>
              <a:t>) </a:t>
            </a:r>
            <a:r>
              <a:rPr lang="en-US" sz="4000" b="1" dirty="0"/>
              <a:t>Having</a:t>
            </a:r>
            <a:r>
              <a:rPr lang="en-US" sz="4000" dirty="0"/>
              <a:t> it (</a:t>
            </a:r>
            <a:r>
              <a:rPr lang="en-US" sz="4000" b="1" dirty="0">
                <a:solidFill>
                  <a:srgbClr val="00B050"/>
                </a:solidFill>
                <a:sym typeface="Wingdings" panose="05000000000000000000" pitchFamily="2" charset="2"/>
              </a:rPr>
              <a:t></a:t>
            </a:r>
            <a:r>
              <a:rPr lang="en-US" sz="4000" dirty="0"/>
              <a:t>) can lead to </a:t>
            </a:r>
            <a:r>
              <a:rPr lang="en-US" sz="4000" b="1" dirty="0"/>
              <a:t>trusting</a:t>
            </a:r>
            <a:r>
              <a:rPr lang="en-US" sz="4000" dirty="0"/>
              <a:t> it (</a:t>
            </a:r>
            <a:r>
              <a:rPr lang="en-US" sz="4000" b="1" dirty="0">
                <a:solidFill>
                  <a:srgbClr val="FF0000"/>
                </a:solidFill>
                <a:sym typeface="Wingdings" panose="05000000000000000000" pitchFamily="2" charset="2"/>
              </a:rPr>
              <a:t></a:t>
            </a:r>
            <a:r>
              <a:rPr lang="en-US" sz="4000" dirty="0"/>
              <a:t>).</a:t>
            </a:r>
          </a:p>
          <a:p>
            <a:pPr algn="l">
              <a:spcBef>
                <a:spcPts val="600"/>
              </a:spcBef>
            </a:pPr>
            <a:r>
              <a:rPr lang="en-US" sz="4000" spc="-130" dirty="0"/>
              <a:t>(</a:t>
            </a:r>
            <a:r>
              <a:rPr lang="en-US" sz="4000" b="1" spc="-130" dirty="0">
                <a:solidFill>
                  <a:srgbClr val="FF0000"/>
                </a:solidFill>
              </a:rPr>
              <a:t>25,26</a:t>
            </a:r>
            <a:r>
              <a:rPr lang="en-US" sz="4000" spc="-130" dirty="0"/>
              <a:t>) It can make salvation seem humanly </a:t>
            </a:r>
            <a:r>
              <a:rPr lang="en-US" sz="4000" b="1" spc="-130" dirty="0"/>
              <a:t>impossible</a:t>
            </a:r>
            <a:r>
              <a:rPr lang="en-US" sz="4000" spc="-130" dirty="0"/>
              <a:t>.</a:t>
            </a:r>
          </a:p>
          <a:p>
            <a:pPr algn="l">
              <a:spcBef>
                <a:spcPts val="600"/>
              </a:spcBef>
            </a:pPr>
            <a:r>
              <a:rPr lang="en-US" sz="4000" dirty="0"/>
              <a:t>(</a:t>
            </a:r>
            <a:r>
              <a:rPr lang="en-US" sz="4000" b="1" dirty="0">
                <a:solidFill>
                  <a:srgbClr val="FF0000"/>
                </a:solidFill>
              </a:rPr>
              <a:t>27</a:t>
            </a:r>
            <a:r>
              <a:rPr lang="en-US" sz="4000" dirty="0"/>
              <a:t>) Despite wealth’s power, </a:t>
            </a:r>
            <a:r>
              <a:rPr lang="en-US" sz="4000" b="1" dirty="0"/>
              <a:t>God is more powerful</a:t>
            </a:r>
            <a:r>
              <a:rPr lang="en-US" sz="4000" dirty="0"/>
              <a:t>.</a:t>
            </a:r>
          </a:p>
          <a:p>
            <a:pPr algn="l">
              <a:spcBef>
                <a:spcPts val="600"/>
              </a:spcBef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66485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F93BFDD-6A47-73D6-D4B5-E293C33014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399" y="491067"/>
            <a:ext cx="10938933" cy="585893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4000" b="1" dirty="0"/>
              <a:t>What is your attitude toward wealth?</a:t>
            </a:r>
          </a:p>
          <a:p>
            <a:pPr algn="l">
              <a:spcBef>
                <a:spcPts val="600"/>
              </a:spcBef>
            </a:pPr>
            <a:r>
              <a:rPr lang="en-US" sz="4000" dirty="0">
                <a:sym typeface="Wingdings" panose="05000000000000000000" pitchFamily="2" charset="2"/>
              </a:rPr>
              <a:t></a:t>
            </a:r>
            <a:r>
              <a:rPr lang="en-US" sz="4000" dirty="0"/>
              <a:t> Can you </a:t>
            </a:r>
            <a:r>
              <a:rPr lang="en-US" sz="4000" b="1" dirty="0"/>
              <a:t>give away</a:t>
            </a:r>
            <a:r>
              <a:rPr lang="en-US" sz="4000" dirty="0"/>
              <a:t> relatively large amounts?</a:t>
            </a:r>
          </a:p>
          <a:p>
            <a:pPr algn="l">
              <a:spcBef>
                <a:spcPts val="600"/>
              </a:spcBef>
              <a:tabLst>
                <a:tab pos="631825" algn="l"/>
              </a:tabLst>
            </a:pPr>
            <a:r>
              <a:rPr lang="en-US" sz="4000" dirty="0">
                <a:sym typeface="Wingdings" panose="05000000000000000000" pitchFamily="2" charset="2"/>
              </a:rPr>
              <a:t> Do you </a:t>
            </a:r>
            <a:r>
              <a:rPr lang="en-US" sz="4000" b="1" dirty="0">
                <a:sym typeface="Wingdings" panose="05000000000000000000" pitchFamily="2" charset="2"/>
              </a:rPr>
              <a:t>get</a:t>
            </a:r>
            <a:r>
              <a:rPr lang="en-US" sz="4000" dirty="0">
                <a:sym typeface="Wingdings" panose="05000000000000000000" pitchFamily="2" charset="2"/>
              </a:rPr>
              <a:t> </a:t>
            </a:r>
            <a:r>
              <a:rPr lang="en-US" sz="4000" b="1" dirty="0">
                <a:sym typeface="Wingdings" panose="05000000000000000000" pitchFamily="2" charset="2"/>
              </a:rPr>
              <a:t>scared</a:t>
            </a:r>
            <a:r>
              <a:rPr lang="en-US" sz="4000" dirty="0">
                <a:sym typeface="Wingdings" panose="05000000000000000000" pitchFamily="2" charset="2"/>
              </a:rPr>
              <a:t> when you have less than you 	are accustomed to?</a:t>
            </a:r>
            <a:endParaRPr lang="en-US" sz="4000" dirty="0"/>
          </a:p>
          <a:p>
            <a:pPr algn="l">
              <a:spcBef>
                <a:spcPts val="600"/>
              </a:spcBef>
              <a:tabLst>
                <a:tab pos="631825" algn="l"/>
              </a:tabLst>
            </a:pPr>
            <a:r>
              <a:rPr lang="en-US" sz="4000" dirty="0">
                <a:sym typeface="Wingdings" panose="05000000000000000000" pitchFamily="2" charset="2"/>
              </a:rPr>
              <a:t> </a:t>
            </a:r>
            <a:r>
              <a:rPr lang="en-US" sz="4000" spc="-20" dirty="0">
                <a:sym typeface="Wingdings" panose="05000000000000000000" pitchFamily="2" charset="2"/>
              </a:rPr>
              <a:t>Does seeing wealthy people who are </a:t>
            </a:r>
            <a:r>
              <a:rPr lang="en-US" sz="4000" b="1" spc="-20" dirty="0">
                <a:sym typeface="Wingdings" panose="05000000000000000000" pitchFamily="2" charset="2"/>
              </a:rPr>
              <a:t>less virtuous </a:t>
            </a:r>
            <a:r>
              <a:rPr lang="en-US" sz="4000" spc="-20" dirty="0">
                <a:sym typeface="Wingdings" panose="05000000000000000000" pitchFamily="2" charset="2"/>
              </a:rPr>
              <a:t>	</a:t>
            </a:r>
            <a:r>
              <a:rPr lang="en-US" sz="4000" spc="-50" dirty="0">
                <a:sym typeface="Wingdings" panose="05000000000000000000" pitchFamily="2" charset="2"/>
              </a:rPr>
              <a:t>or </a:t>
            </a:r>
            <a:r>
              <a:rPr lang="en-US" sz="4000" b="1" spc="-50" dirty="0">
                <a:sym typeface="Wingdings" panose="05000000000000000000" pitchFamily="2" charset="2"/>
              </a:rPr>
              <a:t>less industrious </a:t>
            </a:r>
            <a:r>
              <a:rPr lang="en-US" sz="4000" spc="-50" dirty="0">
                <a:sym typeface="Wingdings" panose="05000000000000000000" pitchFamily="2" charset="2"/>
              </a:rPr>
              <a:t>than you </a:t>
            </a:r>
            <a:r>
              <a:rPr lang="en-US" sz="4000" b="1" spc="-50" dirty="0">
                <a:sym typeface="Wingdings" panose="05000000000000000000" pitchFamily="2" charset="2"/>
              </a:rPr>
              <a:t>get under your skin</a:t>
            </a:r>
            <a:r>
              <a:rPr lang="en-US" sz="4000" spc="-50" dirty="0">
                <a:sym typeface="Wingdings" panose="05000000000000000000" pitchFamily="2" charset="2"/>
              </a:rPr>
              <a:t>?</a:t>
            </a:r>
            <a:endParaRPr lang="en-US" sz="4000" spc="-50" dirty="0"/>
          </a:p>
          <a:p>
            <a:pPr algn="l">
              <a:spcBef>
                <a:spcPts val="600"/>
              </a:spcBef>
              <a:tabLst>
                <a:tab pos="690563" algn="l"/>
              </a:tabLst>
            </a:pPr>
            <a:r>
              <a:rPr lang="en-US" sz="4000" dirty="0">
                <a:sym typeface="Wingdings" panose="05000000000000000000" pitchFamily="2" charset="2"/>
              </a:rPr>
              <a:t> Is wealth a </a:t>
            </a:r>
            <a:r>
              <a:rPr lang="en-US" sz="4000" b="1" dirty="0">
                <a:sym typeface="Wingdings" panose="05000000000000000000" pitchFamily="2" charset="2"/>
              </a:rPr>
              <a:t>tool </a:t>
            </a:r>
            <a:r>
              <a:rPr lang="en-US" sz="4000" dirty="0">
                <a:sym typeface="Wingdings" panose="05000000000000000000" pitchFamily="2" charset="2"/>
              </a:rPr>
              <a:t>to serve God &amp; others, or a </a:t>
            </a:r>
            <a:r>
              <a:rPr lang="en-US" sz="4000" b="1" dirty="0">
                <a:sym typeface="Wingdings" panose="05000000000000000000" pitchFamily="2" charset="2"/>
              </a:rPr>
              <a:t>	scorecard</a:t>
            </a:r>
            <a:r>
              <a:rPr lang="en-US" sz="4000" dirty="0">
                <a:sym typeface="Wingdings" panose="05000000000000000000" pitchFamily="2" charset="2"/>
              </a:rPr>
              <a:t> showing how much God loves you?</a:t>
            </a:r>
            <a:endParaRPr lang="en-US" sz="4000" dirty="0"/>
          </a:p>
          <a:p>
            <a:pPr algn="l">
              <a:spcBef>
                <a:spcPts val="600"/>
              </a:spcBef>
            </a:pPr>
            <a:r>
              <a:rPr lang="en-US" sz="4000" dirty="0">
                <a:sym typeface="Wingdings" panose="05000000000000000000" pitchFamily="2" charset="2"/>
              </a:rPr>
              <a:t> Is Jesus or wealth your </a:t>
            </a:r>
            <a:r>
              <a:rPr lang="en-US" sz="4000" b="1" dirty="0">
                <a:sym typeface="Wingdings" panose="05000000000000000000" pitchFamily="2" charset="2"/>
              </a:rPr>
              <a:t>Savior</a:t>
            </a:r>
            <a:r>
              <a:rPr lang="en-US" sz="4000" dirty="0">
                <a:sym typeface="Wingdings" panose="05000000000000000000" pitchFamily="2" charset="2"/>
              </a:rPr>
              <a:t> and </a:t>
            </a:r>
            <a:r>
              <a:rPr lang="en-US" sz="4000" b="1" dirty="0">
                <a:sym typeface="Wingdings" panose="05000000000000000000" pitchFamily="2" charset="2"/>
              </a:rPr>
              <a:t>identity</a:t>
            </a:r>
            <a:r>
              <a:rPr lang="en-US" sz="4000" dirty="0">
                <a:sym typeface="Wingdings" panose="05000000000000000000" pitchFamily="2" charset="2"/>
              </a:rPr>
              <a:t>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6553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F93BFDD-6A47-73D6-D4B5-E293C33014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399" y="491067"/>
            <a:ext cx="10938933" cy="585893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4000" b="1" dirty="0"/>
              <a:t>Why does Jesus love </a:t>
            </a:r>
            <a:r>
              <a:rPr lang="en-US" sz="4000" dirty="0"/>
              <a:t>(</a:t>
            </a:r>
            <a:r>
              <a:rPr lang="en-US" sz="4000" b="1" dirty="0">
                <a:solidFill>
                  <a:srgbClr val="FF0000"/>
                </a:solidFill>
              </a:rPr>
              <a:t>21</a:t>
            </a:r>
            <a:r>
              <a:rPr lang="en-US" sz="4000" dirty="0"/>
              <a:t>) </a:t>
            </a:r>
            <a:r>
              <a:rPr lang="en-US" sz="4000" b="1" dirty="0"/>
              <a:t>this Rich Ruler?</a:t>
            </a:r>
          </a:p>
          <a:p>
            <a:pPr marL="571500" indent="-571500" algn="l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4000" dirty="0"/>
              <a:t>Jesus is also a Rich Ruler who gives away all.</a:t>
            </a:r>
          </a:p>
          <a:p>
            <a:pPr algn="l">
              <a:spcBef>
                <a:spcPts val="600"/>
              </a:spcBef>
            </a:pPr>
            <a:r>
              <a:rPr lang="en-US" sz="4000" b="1" dirty="0">
                <a:solidFill>
                  <a:srgbClr val="FF0000"/>
                </a:solidFill>
              </a:rPr>
              <a:t>2Cor 8:9  </a:t>
            </a:r>
            <a:r>
              <a:rPr lang="en-US" sz="4000" i="1" dirty="0"/>
              <a:t>For you know the grace of our Lord Jesus Christ, that though </a:t>
            </a:r>
            <a:r>
              <a:rPr lang="en-US" sz="4000" b="1" dirty="0"/>
              <a:t>He was rich</a:t>
            </a:r>
            <a:r>
              <a:rPr lang="en-US" sz="4000" i="1" dirty="0"/>
              <a:t>, yet for your sakes </a:t>
            </a:r>
            <a:r>
              <a:rPr lang="en-US" sz="4000" b="1" dirty="0"/>
              <a:t>He became poor</a:t>
            </a:r>
            <a:r>
              <a:rPr lang="en-US" sz="4000" dirty="0"/>
              <a:t>, </a:t>
            </a:r>
            <a:r>
              <a:rPr lang="en-US" sz="4000" i="1" dirty="0"/>
              <a:t>that through His poverty </a:t>
            </a:r>
            <a:r>
              <a:rPr lang="en-US" sz="4000" b="1" dirty="0"/>
              <a:t>you might become rich</a:t>
            </a:r>
            <a:r>
              <a:rPr lang="en-US" sz="4000" dirty="0"/>
              <a:t>. </a:t>
            </a:r>
          </a:p>
          <a:p>
            <a:pPr marL="571500" indent="-571500" algn="l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4000" dirty="0"/>
              <a:t>Jesus is heading to a “poverty” no one else has 	known (</a:t>
            </a:r>
            <a:r>
              <a:rPr lang="en-US" sz="4000" b="1" dirty="0">
                <a:solidFill>
                  <a:srgbClr val="FF0000"/>
                </a:solidFill>
              </a:rPr>
              <a:t>Mark 10:32-34</a:t>
            </a:r>
            <a:r>
              <a:rPr lang="en-US" sz="4000" dirty="0"/>
              <a:t>).</a:t>
            </a:r>
          </a:p>
          <a:p>
            <a:pPr marL="571500" indent="-571500" algn="l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4000" dirty="0"/>
              <a:t>Jesus knows He’s the One by Whom “impossible” salvations will come (</a:t>
            </a:r>
            <a:r>
              <a:rPr lang="en-US" sz="4000" b="1" dirty="0">
                <a:solidFill>
                  <a:srgbClr val="FF0000"/>
                </a:solidFill>
              </a:rPr>
              <a:t>Mk</a:t>
            </a:r>
            <a:r>
              <a:rPr lang="en-US" sz="4000" dirty="0"/>
              <a:t> </a:t>
            </a:r>
            <a:r>
              <a:rPr lang="en-US" sz="4000" b="1" dirty="0">
                <a:solidFill>
                  <a:srgbClr val="FF0000"/>
                </a:solidFill>
              </a:rPr>
              <a:t>10:26,27; John 3:16</a:t>
            </a:r>
            <a:r>
              <a:rPr lang="en-US" sz="40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63059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F93BFDD-6A47-73D6-D4B5-E293C33014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399" y="491067"/>
            <a:ext cx="10938933" cy="5858933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sz="4000" b="1" dirty="0">
                <a:solidFill>
                  <a:srgbClr val="FF0000"/>
                </a:solidFill>
              </a:rPr>
              <a:t>Luke 4:18  </a:t>
            </a:r>
            <a:r>
              <a:rPr lang="en-US" sz="4000" dirty="0"/>
              <a:t>The Spirit of the Lord is upon me. He has anointed me to </a:t>
            </a:r>
            <a:r>
              <a:rPr lang="en-US" sz="4000" b="1" dirty="0"/>
              <a:t>preach </a:t>
            </a:r>
            <a:r>
              <a:rPr lang="en-US" sz="4000" dirty="0"/>
              <a:t>the gospel to the poor; </a:t>
            </a:r>
          </a:p>
          <a:p>
            <a:pPr algn="l">
              <a:spcBef>
                <a:spcPts val="0"/>
              </a:spcBef>
            </a:pPr>
            <a:r>
              <a:rPr lang="en-US" sz="4000" dirty="0"/>
              <a:t>he has sent me to </a:t>
            </a:r>
            <a:r>
              <a:rPr lang="en-US" sz="4000" b="1" dirty="0"/>
              <a:t>heal </a:t>
            </a:r>
            <a:r>
              <a:rPr lang="en-US" sz="4000" dirty="0"/>
              <a:t>the brokenhearted, </a:t>
            </a:r>
          </a:p>
          <a:p>
            <a:pPr algn="l">
              <a:spcBef>
                <a:spcPts val="0"/>
              </a:spcBef>
            </a:pPr>
            <a:r>
              <a:rPr lang="en-US" sz="4000" dirty="0"/>
              <a:t>to </a:t>
            </a:r>
            <a:r>
              <a:rPr lang="en-US" sz="4000" b="1" dirty="0"/>
              <a:t>proclaim liberty </a:t>
            </a:r>
            <a:r>
              <a:rPr lang="en-US" sz="4000" dirty="0"/>
              <a:t>to the captives and </a:t>
            </a:r>
            <a:r>
              <a:rPr lang="en-US" sz="4000" b="1" dirty="0"/>
              <a:t>recovery </a:t>
            </a:r>
            <a:r>
              <a:rPr lang="en-US" sz="4000" dirty="0"/>
              <a:t>of sight to the blind, </a:t>
            </a:r>
          </a:p>
          <a:p>
            <a:pPr algn="l">
              <a:spcBef>
                <a:spcPts val="0"/>
              </a:spcBef>
            </a:pPr>
            <a:r>
              <a:rPr lang="en-US" sz="4000" dirty="0"/>
              <a:t>to </a:t>
            </a:r>
            <a:r>
              <a:rPr lang="en-US" sz="4000" b="1" dirty="0"/>
              <a:t>set at liberty </a:t>
            </a:r>
            <a:r>
              <a:rPr lang="en-US" sz="4000" dirty="0"/>
              <a:t>those who are oppressed.</a:t>
            </a:r>
          </a:p>
          <a:p>
            <a:pPr algn="l">
              <a:spcBef>
                <a:spcPts val="0"/>
              </a:spcBef>
            </a:pPr>
            <a:endParaRPr lang="en-US" sz="1000" dirty="0"/>
          </a:p>
          <a:p>
            <a:pPr algn="l"/>
            <a:r>
              <a:rPr lang="en-US" sz="4000" dirty="0">
                <a:sym typeface="Wingdings" panose="05000000000000000000" pitchFamily="2" charset="2"/>
              </a:rPr>
              <a:t></a:t>
            </a:r>
            <a:r>
              <a:rPr lang="en-US" sz="4000" dirty="0"/>
              <a:t> Overlooked candidates for “</a:t>
            </a:r>
            <a:r>
              <a:rPr lang="en-US" sz="4000" b="1" dirty="0"/>
              <a:t>liberation</a:t>
            </a:r>
            <a:r>
              <a:rPr lang="en-US" sz="4000" dirty="0"/>
              <a:t>”.</a:t>
            </a:r>
          </a:p>
          <a:p>
            <a:r>
              <a:rPr lang="en-US" sz="4000" b="1" dirty="0">
                <a:solidFill>
                  <a:srgbClr val="FF0000"/>
                </a:solidFill>
              </a:rPr>
              <a:t>PRISONERS of WEALTH</a:t>
            </a:r>
          </a:p>
        </p:txBody>
      </p:sp>
    </p:spTree>
    <p:extLst>
      <p:ext uri="{BB962C8B-B14F-4D97-AF65-F5344CB8AC3E}">
        <p14:creationId xmlns:p14="http://schemas.microsoft.com/office/powerpoint/2010/main" val="245919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DAD4703-6A6C-4065-BF25-5F1304C027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017" y="296091"/>
            <a:ext cx="10946674" cy="6174377"/>
          </a:xfrm>
        </p:spPr>
        <p:txBody>
          <a:bodyPr>
            <a:normAutofit/>
          </a:bodyPr>
          <a:lstStyle/>
          <a:p>
            <a:endParaRPr lang="en-US" sz="5400" b="1" dirty="0"/>
          </a:p>
        </p:txBody>
      </p:sp>
      <p:pic>
        <p:nvPicPr>
          <p:cNvPr id="4" name="Picture 2" descr="Image result for lord's supper images">
            <a:extLst>
              <a:ext uri="{FF2B5EF4-FFF2-40B4-BE49-F238E27FC236}">
                <a16:creationId xmlns:a16="http://schemas.microsoft.com/office/drawing/2014/main" id="{D142A100-F61D-4101-A679-03F9265A73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72277" y="7804"/>
            <a:ext cx="10247445" cy="685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0985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2107</TotalTime>
  <Words>683</Words>
  <Application>Microsoft Office PowerPoint</Application>
  <PresentationFormat>Widescreen</PresentationFormat>
  <Paragraphs>58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James Depue</dc:creator>
  <cp:lastModifiedBy>James Depue</cp:lastModifiedBy>
  <cp:revision>1</cp:revision>
  <dcterms:created xsi:type="dcterms:W3CDTF">2024-07-03T15:15:39Z</dcterms:created>
  <dcterms:modified xsi:type="dcterms:W3CDTF">2024-07-08T17:37:32Z</dcterms:modified>
</cp:coreProperties>
</file>