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1" r:id="rId2"/>
    <p:sldId id="389" r:id="rId3"/>
    <p:sldId id="376" r:id="rId4"/>
    <p:sldId id="257" r:id="rId5"/>
    <p:sldId id="258" r:id="rId6"/>
    <p:sldId id="259" r:id="rId7"/>
    <p:sldId id="260" r:id="rId8"/>
    <p:sldId id="261" r:id="rId9"/>
    <p:sldId id="262" r:id="rId10"/>
    <p:sldId id="263" r:id="rId11"/>
    <p:sldId id="264" r:id="rId12"/>
    <p:sldId id="382" r:id="rId13"/>
    <p:sldId id="392" r:id="rId14"/>
    <p:sldId id="377" r:id="rId15"/>
    <p:sldId id="383" r:id="rId16"/>
    <p:sldId id="384" r:id="rId17"/>
    <p:sldId id="385" r:id="rId18"/>
    <p:sldId id="378" r:id="rId19"/>
    <p:sldId id="386" r:id="rId20"/>
    <p:sldId id="379" r:id="rId21"/>
    <p:sldId id="387" r:id="rId22"/>
    <p:sldId id="393" r:id="rId23"/>
    <p:sldId id="380" r:id="rId24"/>
    <p:sldId id="388" r:id="rId25"/>
    <p:sldId id="394" r:id="rId26"/>
    <p:sldId id="391" r:id="rId27"/>
    <p:sldId id="356" r:id="rId28"/>
    <p:sldId id="256" r:id="rId29"/>
    <p:sldId id="396" r:id="rId30"/>
    <p:sldId id="397" r:id="rId31"/>
    <p:sldId id="398" r:id="rId32"/>
    <p:sldId id="401" r:id="rId33"/>
    <p:sldId id="4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epue" userId="ce8b122cf7b10dd2" providerId="LiveId" clId="{7718B326-2CCB-45CF-9D9D-C0C8A46C2135}"/>
    <pc:docChg chg="undo redo custSel addSld delSld modSld">
      <pc:chgData name="James Depue" userId="ce8b122cf7b10dd2" providerId="LiveId" clId="{7718B326-2CCB-45CF-9D9D-C0C8A46C2135}" dt="2024-06-02T20:08:09.767" v="5373" actId="47"/>
      <pc:docMkLst>
        <pc:docMk/>
      </pc:docMkLst>
      <pc:sldChg chg="modSp add mod">
        <pc:chgData name="James Depue" userId="ce8b122cf7b10dd2" providerId="LiveId" clId="{7718B326-2CCB-45CF-9D9D-C0C8A46C2135}" dt="2024-06-02T12:34:06.048" v="5349" actId="113"/>
        <pc:sldMkLst>
          <pc:docMk/>
          <pc:sldMk cId="302345080" sldId="256"/>
        </pc:sldMkLst>
        <pc:spChg chg="mod">
          <ac:chgData name="James Depue" userId="ce8b122cf7b10dd2" providerId="LiveId" clId="{7718B326-2CCB-45CF-9D9D-C0C8A46C2135}" dt="2024-06-02T12:34:06.048" v="5349" actId="113"/>
          <ac:spMkLst>
            <pc:docMk/>
            <pc:sldMk cId="302345080" sldId="256"/>
            <ac:spMk id="3" creationId="{923F2DB4-90E2-70F9-3AE5-93D4E5426B83}"/>
          </ac:spMkLst>
        </pc:spChg>
      </pc:sldChg>
      <pc:sldChg chg="delSp modSp new del mod">
        <pc:chgData name="James Depue" userId="ce8b122cf7b10dd2" providerId="LiveId" clId="{7718B326-2CCB-45CF-9D9D-C0C8A46C2135}" dt="2024-06-02T00:07:15.801" v="3807" actId="47"/>
        <pc:sldMkLst>
          <pc:docMk/>
          <pc:sldMk cId="527705326" sldId="256"/>
        </pc:sldMkLst>
        <pc:spChg chg="del">
          <ac:chgData name="James Depue" userId="ce8b122cf7b10dd2" providerId="LiveId" clId="{7718B326-2CCB-45CF-9D9D-C0C8A46C2135}" dt="2024-05-31T14:36:23.989" v="1" actId="478"/>
          <ac:spMkLst>
            <pc:docMk/>
            <pc:sldMk cId="527705326" sldId="256"/>
            <ac:spMk id="2" creationId="{F3D0FA60-533F-2F06-41B4-EF7913B0588A}"/>
          </ac:spMkLst>
        </pc:spChg>
        <pc:spChg chg="mod">
          <ac:chgData name="James Depue" userId="ce8b122cf7b10dd2" providerId="LiveId" clId="{7718B326-2CCB-45CF-9D9D-C0C8A46C2135}" dt="2024-05-31T14:36:41.953" v="5" actId="14100"/>
          <ac:spMkLst>
            <pc:docMk/>
            <pc:sldMk cId="527705326" sldId="256"/>
            <ac:spMk id="3" creationId="{5341756D-554D-C92C-E503-FF723EEC34B6}"/>
          </ac:spMkLst>
        </pc:spChg>
      </pc:sldChg>
      <pc:sldChg chg="modSp add mod">
        <pc:chgData name="James Depue" userId="ce8b122cf7b10dd2" providerId="LiveId" clId="{7718B326-2CCB-45CF-9D9D-C0C8A46C2135}" dt="2024-06-02T12:36:45.386" v="5353" actId="113"/>
        <pc:sldMkLst>
          <pc:docMk/>
          <pc:sldMk cId="2422220912" sldId="257"/>
        </pc:sldMkLst>
        <pc:spChg chg="mod">
          <ac:chgData name="James Depue" userId="ce8b122cf7b10dd2" providerId="LiveId" clId="{7718B326-2CCB-45CF-9D9D-C0C8A46C2135}" dt="2024-06-02T12:36:45.386" v="5353" actId="113"/>
          <ac:spMkLst>
            <pc:docMk/>
            <pc:sldMk cId="2422220912" sldId="257"/>
            <ac:spMk id="3" creationId="{B518DD6B-0FF6-741D-2B17-D01D03D044A6}"/>
          </ac:spMkLst>
        </pc:spChg>
      </pc:sldChg>
      <pc:sldChg chg="modSp add mod">
        <pc:chgData name="James Depue" userId="ce8b122cf7b10dd2" providerId="LiveId" clId="{7718B326-2CCB-45CF-9D9D-C0C8A46C2135}" dt="2024-06-02T12:37:11.485" v="5357" actId="113"/>
        <pc:sldMkLst>
          <pc:docMk/>
          <pc:sldMk cId="2207977181" sldId="258"/>
        </pc:sldMkLst>
        <pc:spChg chg="mod">
          <ac:chgData name="James Depue" userId="ce8b122cf7b10dd2" providerId="LiveId" clId="{7718B326-2CCB-45CF-9D9D-C0C8A46C2135}" dt="2024-06-02T12:37:11.485" v="5357" actId="113"/>
          <ac:spMkLst>
            <pc:docMk/>
            <pc:sldMk cId="2207977181" sldId="258"/>
            <ac:spMk id="3" creationId="{B518DD6B-0FF6-741D-2B17-D01D03D044A6}"/>
          </ac:spMkLst>
        </pc:spChg>
      </pc:sldChg>
      <pc:sldChg chg="add">
        <pc:chgData name="James Depue" userId="ce8b122cf7b10dd2" providerId="LiveId" clId="{7718B326-2CCB-45CF-9D9D-C0C8A46C2135}" dt="2024-05-31T14:36:46.825" v="6"/>
        <pc:sldMkLst>
          <pc:docMk/>
          <pc:sldMk cId="3077508656" sldId="259"/>
        </pc:sldMkLst>
      </pc:sldChg>
      <pc:sldChg chg="modSp add mod">
        <pc:chgData name="James Depue" userId="ce8b122cf7b10dd2" providerId="LiveId" clId="{7718B326-2CCB-45CF-9D9D-C0C8A46C2135}" dt="2024-06-02T12:37:30.119" v="5358" actId="113"/>
        <pc:sldMkLst>
          <pc:docMk/>
          <pc:sldMk cId="727311519" sldId="260"/>
        </pc:sldMkLst>
        <pc:spChg chg="mod">
          <ac:chgData name="James Depue" userId="ce8b122cf7b10dd2" providerId="LiveId" clId="{7718B326-2CCB-45CF-9D9D-C0C8A46C2135}" dt="2024-06-02T12:37:30.119" v="5358" actId="113"/>
          <ac:spMkLst>
            <pc:docMk/>
            <pc:sldMk cId="727311519" sldId="260"/>
            <ac:spMk id="3" creationId="{B518DD6B-0FF6-741D-2B17-D01D03D044A6}"/>
          </ac:spMkLst>
        </pc:spChg>
      </pc:sldChg>
      <pc:sldChg chg="modSp add mod">
        <pc:chgData name="James Depue" userId="ce8b122cf7b10dd2" providerId="LiveId" clId="{7718B326-2CCB-45CF-9D9D-C0C8A46C2135}" dt="2024-06-02T12:37:58.298" v="5362" actId="113"/>
        <pc:sldMkLst>
          <pc:docMk/>
          <pc:sldMk cId="814349934" sldId="261"/>
        </pc:sldMkLst>
        <pc:spChg chg="mod">
          <ac:chgData name="James Depue" userId="ce8b122cf7b10dd2" providerId="LiveId" clId="{7718B326-2CCB-45CF-9D9D-C0C8A46C2135}" dt="2024-06-02T12:37:58.298" v="5362" actId="113"/>
          <ac:spMkLst>
            <pc:docMk/>
            <pc:sldMk cId="814349934" sldId="261"/>
            <ac:spMk id="3" creationId="{B518DD6B-0FF6-741D-2B17-D01D03D044A6}"/>
          </ac:spMkLst>
        </pc:spChg>
      </pc:sldChg>
      <pc:sldChg chg="add">
        <pc:chgData name="James Depue" userId="ce8b122cf7b10dd2" providerId="LiveId" clId="{7718B326-2CCB-45CF-9D9D-C0C8A46C2135}" dt="2024-05-31T14:36:46.825" v="6"/>
        <pc:sldMkLst>
          <pc:docMk/>
          <pc:sldMk cId="396784293" sldId="262"/>
        </pc:sldMkLst>
      </pc:sldChg>
      <pc:sldChg chg="add">
        <pc:chgData name="James Depue" userId="ce8b122cf7b10dd2" providerId="LiveId" clId="{7718B326-2CCB-45CF-9D9D-C0C8A46C2135}" dt="2024-05-31T14:36:46.825" v="6"/>
        <pc:sldMkLst>
          <pc:docMk/>
          <pc:sldMk cId="87856716" sldId="263"/>
        </pc:sldMkLst>
      </pc:sldChg>
      <pc:sldChg chg="modSp add mod">
        <pc:chgData name="James Depue" userId="ce8b122cf7b10dd2" providerId="LiveId" clId="{7718B326-2CCB-45CF-9D9D-C0C8A46C2135}" dt="2024-06-02T12:38:34.969" v="5363" actId="255"/>
        <pc:sldMkLst>
          <pc:docMk/>
          <pc:sldMk cId="2166199257" sldId="264"/>
        </pc:sldMkLst>
        <pc:spChg chg="mod">
          <ac:chgData name="James Depue" userId="ce8b122cf7b10dd2" providerId="LiveId" clId="{7718B326-2CCB-45CF-9D9D-C0C8A46C2135}" dt="2024-06-02T12:38:34.969" v="5363" actId="255"/>
          <ac:spMkLst>
            <pc:docMk/>
            <pc:sldMk cId="2166199257" sldId="264"/>
            <ac:spMk id="3" creationId="{B518DD6B-0FF6-741D-2B17-D01D03D044A6}"/>
          </ac:spMkLst>
        </pc:spChg>
      </pc:sldChg>
      <pc:sldChg chg="add">
        <pc:chgData name="James Depue" userId="ce8b122cf7b10dd2" providerId="LiveId" clId="{7718B326-2CCB-45CF-9D9D-C0C8A46C2135}" dt="2024-06-02T12:02:50.410" v="5327"/>
        <pc:sldMkLst>
          <pc:docMk/>
          <pc:sldMk cId="2383098513" sldId="356"/>
        </pc:sldMkLst>
      </pc:sldChg>
      <pc:sldChg chg="add">
        <pc:chgData name="James Depue" userId="ce8b122cf7b10dd2" providerId="LiveId" clId="{7718B326-2CCB-45CF-9D9D-C0C8A46C2135}" dt="2024-05-31T14:37:56.724" v="7"/>
        <pc:sldMkLst>
          <pc:docMk/>
          <pc:sldMk cId="3331682155" sldId="376"/>
        </pc:sldMkLst>
      </pc:sldChg>
      <pc:sldChg chg="modSp add mod modAnim">
        <pc:chgData name="James Depue" userId="ce8b122cf7b10dd2" providerId="LiveId" clId="{7718B326-2CCB-45CF-9D9D-C0C8A46C2135}" dt="2024-06-02T12:39:51.481" v="5371" actId="255"/>
        <pc:sldMkLst>
          <pc:docMk/>
          <pc:sldMk cId="1524250819" sldId="377"/>
        </pc:sldMkLst>
        <pc:spChg chg="mod">
          <ac:chgData name="James Depue" userId="ce8b122cf7b10dd2" providerId="LiveId" clId="{7718B326-2CCB-45CF-9D9D-C0C8A46C2135}" dt="2024-06-02T12:39:51.481" v="5371" actId="255"/>
          <ac:spMkLst>
            <pc:docMk/>
            <pc:sldMk cId="1524250819" sldId="377"/>
            <ac:spMk id="3" creationId="{5341756D-554D-C92C-E503-FF723EEC34B6}"/>
          </ac:spMkLst>
        </pc:spChg>
      </pc:sldChg>
      <pc:sldChg chg="modSp add mod modAnim">
        <pc:chgData name="James Depue" userId="ce8b122cf7b10dd2" providerId="LiveId" clId="{7718B326-2CCB-45CF-9D9D-C0C8A46C2135}" dt="2024-06-02T11:23:05.898" v="5011" actId="20577"/>
        <pc:sldMkLst>
          <pc:docMk/>
          <pc:sldMk cId="4227374528" sldId="378"/>
        </pc:sldMkLst>
        <pc:spChg chg="mod">
          <ac:chgData name="James Depue" userId="ce8b122cf7b10dd2" providerId="LiveId" clId="{7718B326-2CCB-45CF-9D9D-C0C8A46C2135}" dt="2024-06-02T11:23:05.898" v="5011" actId="20577"/>
          <ac:spMkLst>
            <pc:docMk/>
            <pc:sldMk cId="4227374528" sldId="378"/>
            <ac:spMk id="3" creationId="{5341756D-554D-C92C-E503-FF723EEC34B6}"/>
          </ac:spMkLst>
        </pc:spChg>
      </pc:sldChg>
      <pc:sldChg chg="modSp add mod modAnim">
        <pc:chgData name="James Depue" userId="ce8b122cf7b10dd2" providerId="LiveId" clId="{7718B326-2CCB-45CF-9D9D-C0C8A46C2135}" dt="2024-06-02T11:30:30.208" v="5165" actId="20577"/>
        <pc:sldMkLst>
          <pc:docMk/>
          <pc:sldMk cId="3161943454" sldId="379"/>
        </pc:sldMkLst>
        <pc:spChg chg="mod">
          <ac:chgData name="James Depue" userId="ce8b122cf7b10dd2" providerId="LiveId" clId="{7718B326-2CCB-45CF-9D9D-C0C8A46C2135}" dt="2024-06-02T11:30:30.208" v="5165" actId="20577"/>
          <ac:spMkLst>
            <pc:docMk/>
            <pc:sldMk cId="3161943454" sldId="379"/>
            <ac:spMk id="3" creationId="{5341756D-554D-C92C-E503-FF723EEC34B6}"/>
          </ac:spMkLst>
        </pc:spChg>
      </pc:sldChg>
      <pc:sldChg chg="modSp add mod modAnim">
        <pc:chgData name="James Depue" userId="ce8b122cf7b10dd2" providerId="LiveId" clId="{7718B326-2CCB-45CF-9D9D-C0C8A46C2135}" dt="2024-06-02T11:37:17.898" v="5241" actId="20577"/>
        <pc:sldMkLst>
          <pc:docMk/>
          <pc:sldMk cId="2881375865" sldId="380"/>
        </pc:sldMkLst>
        <pc:spChg chg="mod">
          <ac:chgData name="James Depue" userId="ce8b122cf7b10dd2" providerId="LiveId" clId="{7718B326-2CCB-45CF-9D9D-C0C8A46C2135}" dt="2024-06-02T11:37:17.898" v="5241" actId="20577"/>
          <ac:spMkLst>
            <pc:docMk/>
            <pc:sldMk cId="2881375865" sldId="380"/>
            <ac:spMk id="3" creationId="{5341756D-554D-C92C-E503-FF723EEC34B6}"/>
          </ac:spMkLst>
        </pc:spChg>
      </pc:sldChg>
      <pc:sldChg chg="addSp delSp modSp add mod">
        <pc:chgData name="James Depue" userId="ce8b122cf7b10dd2" providerId="LiveId" clId="{7718B326-2CCB-45CF-9D9D-C0C8A46C2135}" dt="2024-06-02T00:06:42.813" v="3806" actId="14100"/>
        <pc:sldMkLst>
          <pc:docMk/>
          <pc:sldMk cId="3082179837" sldId="381"/>
        </pc:sldMkLst>
        <pc:spChg chg="mod ord">
          <ac:chgData name="James Depue" userId="ce8b122cf7b10dd2" providerId="LiveId" clId="{7718B326-2CCB-45CF-9D9D-C0C8A46C2135}" dt="2024-06-01T23:38:47.929" v="3710" actId="1076"/>
          <ac:spMkLst>
            <pc:docMk/>
            <pc:sldMk cId="3082179837" sldId="381"/>
            <ac:spMk id="5" creationId="{C97C107B-18AD-9717-8C1D-87C7E3F17D33}"/>
          </ac:spMkLst>
        </pc:spChg>
        <pc:spChg chg="mod ord">
          <ac:chgData name="James Depue" userId="ce8b122cf7b10dd2" providerId="LiveId" clId="{7718B326-2CCB-45CF-9D9D-C0C8A46C2135}" dt="2024-06-02T00:00:56.646" v="3797" actId="255"/>
          <ac:spMkLst>
            <pc:docMk/>
            <pc:sldMk cId="3082179837" sldId="381"/>
            <ac:spMk id="6" creationId="{788CEA84-67F4-F9BF-B771-D6A0F029D36C}"/>
          </ac:spMkLst>
        </pc:spChg>
        <pc:spChg chg="add mod">
          <ac:chgData name="James Depue" userId="ce8b122cf7b10dd2" providerId="LiveId" clId="{7718B326-2CCB-45CF-9D9D-C0C8A46C2135}" dt="2024-06-01T23:50:13.566" v="3712" actId="207"/>
          <ac:spMkLst>
            <pc:docMk/>
            <pc:sldMk cId="3082179837" sldId="381"/>
            <ac:spMk id="9" creationId="{62638F99-0C7B-2130-7BE6-B69B6AA93CC8}"/>
          </ac:spMkLst>
        </pc:spChg>
        <pc:spChg chg="add mod">
          <ac:chgData name="James Depue" userId="ce8b122cf7b10dd2" providerId="LiveId" clId="{7718B326-2CCB-45CF-9D9D-C0C8A46C2135}" dt="2024-06-01T23:50:31.491" v="3713" actId="207"/>
          <ac:spMkLst>
            <pc:docMk/>
            <pc:sldMk cId="3082179837" sldId="381"/>
            <ac:spMk id="10" creationId="{A107EF34-0B07-7499-D0CD-B7E679BEE534}"/>
          </ac:spMkLst>
        </pc:spChg>
        <pc:picChg chg="del">
          <ac:chgData name="James Depue" userId="ce8b122cf7b10dd2" providerId="LiveId" clId="{7718B326-2CCB-45CF-9D9D-C0C8A46C2135}" dt="2024-06-01T23:27:09.333" v="3674" actId="478"/>
          <ac:picMkLst>
            <pc:docMk/>
            <pc:sldMk cId="3082179837" sldId="381"/>
            <ac:picMk id="4" creationId="{D3E267F1-8597-2D9D-1A4E-FE63B6B78BA7}"/>
          </ac:picMkLst>
        </pc:picChg>
        <pc:picChg chg="del mod ord">
          <ac:chgData name="James Depue" userId="ce8b122cf7b10dd2" providerId="LiveId" clId="{7718B326-2CCB-45CF-9D9D-C0C8A46C2135}" dt="2024-06-01T23:51:20.038" v="3714" actId="478"/>
          <ac:picMkLst>
            <pc:docMk/>
            <pc:sldMk cId="3082179837" sldId="381"/>
            <ac:picMk id="7" creationId="{B2908C3A-B89A-F828-24D6-90FA82CB6081}"/>
          </ac:picMkLst>
        </pc:picChg>
        <pc:picChg chg="add mod ord modCrop">
          <ac:chgData name="James Depue" userId="ce8b122cf7b10dd2" providerId="LiveId" clId="{7718B326-2CCB-45CF-9D9D-C0C8A46C2135}" dt="2024-06-01T23:33:40.494" v="3695" actId="167"/>
          <ac:picMkLst>
            <pc:docMk/>
            <pc:sldMk cId="3082179837" sldId="381"/>
            <ac:picMk id="8" creationId="{748110F7-7DD5-3EAD-249A-35A8D0251DB2}"/>
          </ac:picMkLst>
        </pc:picChg>
        <pc:picChg chg="add mod modCrop">
          <ac:chgData name="James Depue" userId="ce8b122cf7b10dd2" providerId="LiveId" clId="{7718B326-2CCB-45CF-9D9D-C0C8A46C2135}" dt="2024-06-02T00:06:42.813" v="3806" actId="14100"/>
          <ac:picMkLst>
            <pc:docMk/>
            <pc:sldMk cId="3082179837" sldId="381"/>
            <ac:picMk id="11" creationId="{D1D9C64B-46C4-1368-D073-9AD14466495D}"/>
          </ac:picMkLst>
        </pc:picChg>
      </pc:sldChg>
      <pc:sldChg chg="modSp add mod modAnim">
        <pc:chgData name="James Depue" userId="ce8b122cf7b10dd2" providerId="LiveId" clId="{7718B326-2CCB-45CF-9D9D-C0C8A46C2135}" dt="2024-06-01T01:03:53.161" v="2690"/>
        <pc:sldMkLst>
          <pc:docMk/>
          <pc:sldMk cId="3593180791" sldId="382"/>
        </pc:sldMkLst>
        <pc:spChg chg="mod">
          <ac:chgData name="James Depue" userId="ce8b122cf7b10dd2" providerId="LiveId" clId="{7718B326-2CCB-45CF-9D9D-C0C8A46C2135}" dt="2024-06-01T01:03:18.345" v="2687" actId="255"/>
          <ac:spMkLst>
            <pc:docMk/>
            <pc:sldMk cId="3593180791" sldId="382"/>
            <ac:spMk id="3" creationId="{D9F1B9FD-05F8-4ED1-9A68-A022B125408C}"/>
          </ac:spMkLst>
        </pc:spChg>
        <pc:spChg chg="mod">
          <ac:chgData name="James Depue" userId="ce8b122cf7b10dd2" providerId="LiveId" clId="{7718B326-2CCB-45CF-9D9D-C0C8A46C2135}" dt="2024-06-01T01:03:32.466" v="2688" actId="1076"/>
          <ac:spMkLst>
            <pc:docMk/>
            <pc:sldMk cId="3593180791" sldId="382"/>
            <ac:spMk id="4" creationId="{D3E789E0-B73A-9D0F-72C2-25EF001E2C3D}"/>
          </ac:spMkLst>
        </pc:spChg>
        <pc:picChg chg="mod">
          <ac:chgData name="James Depue" userId="ce8b122cf7b10dd2" providerId="LiveId" clId="{7718B326-2CCB-45CF-9D9D-C0C8A46C2135}" dt="2024-06-01T01:03:01.881" v="2681" actId="14100"/>
          <ac:picMkLst>
            <pc:docMk/>
            <pc:sldMk cId="3593180791" sldId="382"/>
            <ac:picMk id="2" creationId="{EE8C7033-DEDD-3F6E-6C53-885F1577C392}"/>
          </ac:picMkLst>
        </pc:picChg>
      </pc:sldChg>
      <pc:sldChg chg="modSp add mod modAnim">
        <pc:chgData name="James Depue" userId="ce8b122cf7b10dd2" providerId="LiveId" clId="{7718B326-2CCB-45CF-9D9D-C0C8A46C2135}" dt="2024-06-02T01:50:56.813" v="4403" actId="20577"/>
        <pc:sldMkLst>
          <pc:docMk/>
          <pc:sldMk cId="1413515644" sldId="383"/>
        </pc:sldMkLst>
        <pc:spChg chg="mod">
          <ac:chgData name="James Depue" userId="ce8b122cf7b10dd2" providerId="LiveId" clId="{7718B326-2CCB-45CF-9D9D-C0C8A46C2135}" dt="2024-06-02T01:50:56.813" v="4403" actId="20577"/>
          <ac:spMkLst>
            <pc:docMk/>
            <pc:sldMk cId="1413515644" sldId="383"/>
            <ac:spMk id="3" creationId="{5341756D-554D-C92C-E503-FF723EEC34B6}"/>
          </ac:spMkLst>
        </pc:spChg>
      </pc:sldChg>
      <pc:sldChg chg="modSp add mod modAnim">
        <pc:chgData name="James Depue" userId="ce8b122cf7b10dd2" providerId="LiveId" clId="{7718B326-2CCB-45CF-9D9D-C0C8A46C2135}" dt="2024-06-02T11:01:09.375" v="4691" actId="20577"/>
        <pc:sldMkLst>
          <pc:docMk/>
          <pc:sldMk cId="1693315555" sldId="384"/>
        </pc:sldMkLst>
        <pc:spChg chg="mod">
          <ac:chgData name="James Depue" userId="ce8b122cf7b10dd2" providerId="LiveId" clId="{7718B326-2CCB-45CF-9D9D-C0C8A46C2135}" dt="2024-06-02T11:01:09.375" v="4691" actId="20577"/>
          <ac:spMkLst>
            <pc:docMk/>
            <pc:sldMk cId="1693315555" sldId="384"/>
            <ac:spMk id="3" creationId="{5341756D-554D-C92C-E503-FF723EEC34B6}"/>
          </ac:spMkLst>
        </pc:spChg>
      </pc:sldChg>
      <pc:sldChg chg="modSp add mod modAnim">
        <pc:chgData name="James Depue" userId="ce8b122cf7b10dd2" providerId="LiveId" clId="{7718B326-2CCB-45CF-9D9D-C0C8A46C2135}" dt="2024-06-02T11:08:44.028" v="4813" actId="20577"/>
        <pc:sldMkLst>
          <pc:docMk/>
          <pc:sldMk cId="970641921" sldId="385"/>
        </pc:sldMkLst>
        <pc:spChg chg="mod">
          <ac:chgData name="James Depue" userId="ce8b122cf7b10dd2" providerId="LiveId" clId="{7718B326-2CCB-45CF-9D9D-C0C8A46C2135}" dt="2024-06-02T11:08:44.028" v="4813" actId="20577"/>
          <ac:spMkLst>
            <pc:docMk/>
            <pc:sldMk cId="970641921" sldId="385"/>
            <ac:spMk id="3" creationId="{5341756D-554D-C92C-E503-FF723EEC34B6}"/>
          </ac:spMkLst>
        </pc:spChg>
      </pc:sldChg>
      <pc:sldChg chg="modSp add mod modAnim">
        <pc:chgData name="James Depue" userId="ce8b122cf7b10dd2" providerId="LiveId" clId="{7718B326-2CCB-45CF-9D9D-C0C8A46C2135}" dt="2024-06-02T11:28:03.147" v="5111"/>
        <pc:sldMkLst>
          <pc:docMk/>
          <pc:sldMk cId="2957853461" sldId="386"/>
        </pc:sldMkLst>
        <pc:spChg chg="mod">
          <ac:chgData name="James Depue" userId="ce8b122cf7b10dd2" providerId="LiveId" clId="{7718B326-2CCB-45CF-9D9D-C0C8A46C2135}" dt="2024-06-02T11:27:46.458" v="5106" actId="20577"/>
          <ac:spMkLst>
            <pc:docMk/>
            <pc:sldMk cId="2957853461" sldId="386"/>
            <ac:spMk id="3" creationId="{5341756D-554D-C92C-E503-FF723EEC34B6}"/>
          </ac:spMkLst>
        </pc:spChg>
      </pc:sldChg>
      <pc:sldChg chg="modSp add mod modAnim">
        <pc:chgData name="James Depue" userId="ce8b122cf7b10dd2" providerId="LiveId" clId="{7718B326-2CCB-45CF-9D9D-C0C8A46C2135}" dt="2024-06-02T11:32:56.654" v="5174" actId="207"/>
        <pc:sldMkLst>
          <pc:docMk/>
          <pc:sldMk cId="1754656214" sldId="387"/>
        </pc:sldMkLst>
        <pc:spChg chg="mod">
          <ac:chgData name="James Depue" userId="ce8b122cf7b10dd2" providerId="LiveId" clId="{7718B326-2CCB-45CF-9D9D-C0C8A46C2135}" dt="2024-06-02T11:32:56.654" v="5174" actId="207"/>
          <ac:spMkLst>
            <pc:docMk/>
            <pc:sldMk cId="1754656214" sldId="387"/>
            <ac:spMk id="3" creationId="{5341756D-554D-C92C-E503-FF723EEC34B6}"/>
          </ac:spMkLst>
        </pc:spChg>
      </pc:sldChg>
      <pc:sldChg chg="modSp add mod modAnim">
        <pc:chgData name="James Depue" userId="ce8b122cf7b10dd2" providerId="LiveId" clId="{7718B326-2CCB-45CF-9D9D-C0C8A46C2135}" dt="2024-06-02T11:40:01.377" v="5321" actId="20577"/>
        <pc:sldMkLst>
          <pc:docMk/>
          <pc:sldMk cId="4067193810" sldId="388"/>
        </pc:sldMkLst>
        <pc:spChg chg="mod">
          <ac:chgData name="James Depue" userId="ce8b122cf7b10dd2" providerId="LiveId" clId="{7718B326-2CCB-45CF-9D9D-C0C8A46C2135}" dt="2024-06-02T11:40:01.377" v="5321" actId="20577"/>
          <ac:spMkLst>
            <pc:docMk/>
            <pc:sldMk cId="4067193810" sldId="388"/>
            <ac:spMk id="3" creationId="{5341756D-554D-C92C-E503-FF723EEC34B6}"/>
          </ac:spMkLst>
        </pc:spChg>
      </pc:sldChg>
      <pc:sldChg chg="delSp modSp add mod setBg delDesignElem">
        <pc:chgData name="James Depue" userId="ce8b122cf7b10dd2" providerId="LiveId" clId="{7718B326-2CCB-45CF-9D9D-C0C8A46C2135}" dt="2024-06-02T00:05:44.229" v="3803" actId="255"/>
        <pc:sldMkLst>
          <pc:docMk/>
          <pc:sldMk cId="3875039888" sldId="389"/>
        </pc:sldMkLst>
        <pc:spChg chg="mod">
          <ac:chgData name="James Depue" userId="ce8b122cf7b10dd2" providerId="LiveId" clId="{7718B326-2CCB-45CF-9D9D-C0C8A46C2135}" dt="2024-06-02T00:05:09.001" v="3801" actId="14100"/>
          <ac:spMkLst>
            <pc:docMk/>
            <pc:sldMk cId="3875039888" sldId="389"/>
            <ac:spMk id="3" creationId="{2B1BA3E4-1B50-42D6-CEF3-B6C6CC97544D}"/>
          </ac:spMkLst>
        </pc:spChg>
        <pc:spChg chg="mod">
          <ac:chgData name="James Depue" userId="ce8b122cf7b10dd2" providerId="LiveId" clId="{7718B326-2CCB-45CF-9D9D-C0C8A46C2135}" dt="2024-06-02T00:05:44.229" v="3803" actId="255"/>
          <ac:spMkLst>
            <pc:docMk/>
            <pc:sldMk cId="3875039888" sldId="389"/>
            <ac:spMk id="4" creationId="{BBABDF9E-614F-B5AE-E663-69A971E98DAB}"/>
          </ac:spMkLst>
        </pc:spChg>
        <pc:spChg chg="del">
          <ac:chgData name="James Depue" userId="ce8b122cf7b10dd2" providerId="LiveId" clId="{7718B326-2CCB-45CF-9D9D-C0C8A46C2135}" dt="2024-06-02T00:04:45.780" v="3799"/>
          <ac:spMkLst>
            <pc:docMk/>
            <pc:sldMk cId="3875039888" sldId="389"/>
            <ac:spMk id="10" creationId="{E4469908-40F0-48EB-8B29-996548C1991E}"/>
          </ac:spMkLst>
        </pc:spChg>
      </pc:sldChg>
      <pc:sldChg chg="modSp add del mod">
        <pc:chgData name="James Depue" userId="ce8b122cf7b10dd2" providerId="LiveId" clId="{7718B326-2CCB-45CF-9D9D-C0C8A46C2135}" dt="2024-06-02T20:07:42.152" v="5372" actId="47"/>
        <pc:sldMkLst>
          <pc:docMk/>
          <pc:sldMk cId="3366665904" sldId="390"/>
        </pc:sldMkLst>
        <pc:picChg chg="mod">
          <ac:chgData name="James Depue" userId="ce8b122cf7b10dd2" providerId="LiveId" clId="{7718B326-2CCB-45CF-9D9D-C0C8A46C2135}" dt="2024-06-02T00:06:28.933" v="3805" actId="14100"/>
          <ac:picMkLst>
            <pc:docMk/>
            <pc:sldMk cId="3366665904" sldId="390"/>
            <ac:picMk id="11" creationId="{D1D9C64B-46C4-1368-D073-9AD14466495D}"/>
          </ac:picMkLst>
        </pc:picChg>
      </pc:sldChg>
      <pc:sldChg chg="modSp add modAnim">
        <pc:chgData name="James Depue" userId="ce8b122cf7b10dd2" providerId="LiveId" clId="{7718B326-2CCB-45CF-9D9D-C0C8A46C2135}" dt="2024-06-02T12:02:01.641" v="5326" actId="255"/>
        <pc:sldMkLst>
          <pc:docMk/>
          <pc:sldMk cId="2165708203" sldId="391"/>
        </pc:sldMkLst>
        <pc:spChg chg="mod">
          <ac:chgData name="James Depue" userId="ce8b122cf7b10dd2" providerId="LiveId" clId="{7718B326-2CCB-45CF-9D9D-C0C8A46C2135}" dt="2024-06-02T12:02:01.641" v="5326" actId="255"/>
          <ac:spMkLst>
            <pc:docMk/>
            <pc:sldMk cId="2165708203" sldId="391"/>
            <ac:spMk id="3" creationId="{5341756D-554D-C92C-E503-FF723EEC34B6}"/>
          </ac:spMkLst>
        </pc:spChg>
      </pc:sldChg>
      <pc:sldChg chg="addSp modSp add mod modAnim">
        <pc:chgData name="James Depue" userId="ce8b122cf7b10dd2" providerId="LiveId" clId="{7718B326-2CCB-45CF-9D9D-C0C8A46C2135}" dt="2024-06-02T10:47:35.724" v="4611"/>
        <pc:sldMkLst>
          <pc:docMk/>
          <pc:sldMk cId="3316153497" sldId="392"/>
        </pc:sldMkLst>
        <pc:spChg chg="add mod">
          <ac:chgData name="James Depue" userId="ce8b122cf7b10dd2" providerId="LiveId" clId="{7718B326-2CCB-45CF-9D9D-C0C8A46C2135}" dt="2024-06-02T10:46:23.667" v="4607" actId="207"/>
          <ac:spMkLst>
            <pc:docMk/>
            <pc:sldMk cId="3316153497" sldId="392"/>
            <ac:spMk id="3" creationId="{B3555225-4607-4DE6-F4BF-4FF61BAF1AF1}"/>
          </ac:spMkLst>
        </pc:spChg>
        <pc:spChg chg="add mod">
          <ac:chgData name="James Depue" userId="ce8b122cf7b10dd2" providerId="LiveId" clId="{7718B326-2CCB-45CF-9D9D-C0C8A46C2135}" dt="2024-06-02T10:46:52.341" v="4609" actId="207"/>
          <ac:spMkLst>
            <pc:docMk/>
            <pc:sldMk cId="3316153497" sldId="392"/>
            <ac:spMk id="4" creationId="{DBFA19A4-9FB6-C2D9-DFF4-59D9696F3CB0}"/>
          </ac:spMkLst>
        </pc:spChg>
      </pc:sldChg>
      <pc:sldChg chg="add modAnim">
        <pc:chgData name="James Depue" userId="ce8b122cf7b10dd2" providerId="LiveId" clId="{7718B326-2CCB-45CF-9D9D-C0C8A46C2135}" dt="2024-06-02T11:33:58.718" v="5177"/>
        <pc:sldMkLst>
          <pc:docMk/>
          <pc:sldMk cId="2137565687" sldId="393"/>
        </pc:sldMkLst>
      </pc:sldChg>
      <pc:sldChg chg="addSp modSp add mod modAnim">
        <pc:chgData name="James Depue" userId="ce8b122cf7b10dd2" providerId="LiveId" clId="{7718B326-2CCB-45CF-9D9D-C0C8A46C2135}" dt="2024-06-02T11:55:54.765" v="5325"/>
        <pc:sldMkLst>
          <pc:docMk/>
          <pc:sldMk cId="3337205716" sldId="394"/>
        </pc:sldMkLst>
        <pc:spChg chg="mod">
          <ac:chgData name="James Depue" userId="ce8b122cf7b10dd2" providerId="LiveId" clId="{7718B326-2CCB-45CF-9D9D-C0C8A46C2135}" dt="2024-06-02T11:55:52.280" v="5324" actId="27636"/>
          <ac:spMkLst>
            <pc:docMk/>
            <pc:sldMk cId="3337205716" sldId="394"/>
            <ac:spMk id="3" creationId="{5341756D-554D-C92C-E503-FF723EEC34B6}"/>
          </ac:spMkLst>
        </pc:spChg>
        <pc:picChg chg="add">
          <ac:chgData name="James Depue" userId="ce8b122cf7b10dd2" providerId="LiveId" clId="{7718B326-2CCB-45CF-9D9D-C0C8A46C2135}" dt="2024-06-02T11:55:54.765" v="5325"/>
          <ac:picMkLst>
            <pc:docMk/>
            <pc:sldMk cId="3337205716" sldId="394"/>
            <ac:picMk id="1026" creationId="{29DE1747-DB3A-AD92-099E-0A205C61815F}"/>
          </ac:picMkLst>
        </pc:picChg>
      </pc:sldChg>
      <pc:sldChg chg="modSp add del modAnim">
        <pc:chgData name="James Depue" userId="ce8b122cf7b10dd2" providerId="LiveId" clId="{7718B326-2CCB-45CF-9D9D-C0C8A46C2135}" dt="2024-06-02T12:31:43.897" v="5340" actId="47"/>
        <pc:sldMkLst>
          <pc:docMk/>
          <pc:sldMk cId="3403232734" sldId="395"/>
        </pc:sldMkLst>
        <pc:spChg chg="mod">
          <ac:chgData name="James Depue" userId="ce8b122cf7b10dd2" providerId="LiveId" clId="{7718B326-2CCB-45CF-9D9D-C0C8A46C2135}" dt="2024-06-02T12:04:52.899" v="5335" actId="6549"/>
          <ac:spMkLst>
            <pc:docMk/>
            <pc:sldMk cId="3403232734" sldId="395"/>
            <ac:spMk id="3" creationId="{5341756D-554D-C92C-E503-FF723EEC34B6}"/>
          </ac:spMkLst>
        </pc:spChg>
      </pc:sldChg>
      <pc:sldChg chg="add">
        <pc:chgData name="James Depue" userId="ce8b122cf7b10dd2" providerId="LiveId" clId="{7718B326-2CCB-45CF-9D9D-C0C8A46C2135}" dt="2024-06-02T12:31:08.663" v="5336"/>
        <pc:sldMkLst>
          <pc:docMk/>
          <pc:sldMk cId="2725692724" sldId="396"/>
        </pc:sldMkLst>
      </pc:sldChg>
      <pc:sldChg chg="add">
        <pc:chgData name="James Depue" userId="ce8b122cf7b10dd2" providerId="LiveId" clId="{7718B326-2CCB-45CF-9D9D-C0C8A46C2135}" dt="2024-06-02T12:31:08.663" v="5336"/>
        <pc:sldMkLst>
          <pc:docMk/>
          <pc:sldMk cId="901235159" sldId="397"/>
        </pc:sldMkLst>
      </pc:sldChg>
      <pc:sldChg chg="add">
        <pc:chgData name="James Depue" userId="ce8b122cf7b10dd2" providerId="LiveId" clId="{7718B326-2CCB-45CF-9D9D-C0C8A46C2135}" dt="2024-06-02T12:31:08.663" v="5336"/>
        <pc:sldMkLst>
          <pc:docMk/>
          <pc:sldMk cId="901816589" sldId="398"/>
        </pc:sldMkLst>
      </pc:sldChg>
      <pc:sldChg chg="add del">
        <pc:chgData name="James Depue" userId="ce8b122cf7b10dd2" providerId="LiveId" clId="{7718B326-2CCB-45CF-9D9D-C0C8A46C2135}" dt="2024-06-02T12:31:30.796" v="5338" actId="47"/>
        <pc:sldMkLst>
          <pc:docMk/>
          <pc:sldMk cId="2939282869" sldId="399"/>
        </pc:sldMkLst>
      </pc:sldChg>
      <pc:sldChg chg="add del">
        <pc:chgData name="James Depue" userId="ce8b122cf7b10dd2" providerId="LiveId" clId="{7718B326-2CCB-45CF-9D9D-C0C8A46C2135}" dt="2024-06-02T12:31:31.765" v="5339" actId="47"/>
        <pc:sldMkLst>
          <pc:docMk/>
          <pc:sldMk cId="3966043859" sldId="400"/>
        </pc:sldMkLst>
      </pc:sldChg>
      <pc:sldChg chg="add">
        <pc:chgData name="James Depue" userId="ce8b122cf7b10dd2" providerId="LiveId" clId="{7718B326-2CCB-45CF-9D9D-C0C8A46C2135}" dt="2024-06-02T12:31:08.663" v="5336"/>
        <pc:sldMkLst>
          <pc:docMk/>
          <pc:sldMk cId="1528338696" sldId="401"/>
        </pc:sldMkLst>
      </pc:sldChg>
      <pc:sldChg chg="add">
        <pc:chgData name="James Depue" userId="ce8b122cf7b10dd2" providerId="LiveId" clId="{7718B326-2CCB-45CF-9D9D-C0C8A46C2135}" dt="2024-06-02T12:31:08.663" v="5336"/>
        <pc:sldMkLst>
          <pc:docMk/>
          <pc:sldMk cId="1681660117" sldId="402"/>
        </pc:sldMkLst>
      </pc:sldChg>
      <pc:sldChg chg="add del">
        <pc:chgData name="James Depue" userId="ce8b122cf7b10dd2" providerId="LiveId" clId="{7718B326-2CCB-45CF-9D9D-C0C8A46C2135}" dt="2024-06-02T20:08:09.767" v="5373" actId="47"/>
        <pc:sldMkLst>
          <pc:docMk/>
          <pc:sldMk cId="1617355006" sldId="403"/>
        </pc:sldMkLst>
      </pc:sldChg>
      <pc:sldChg chg="modSp add del mod">
        <pc:chgData name="James Depue" userId="ce8b122cf7b10dd2" providerId="LiveId" clId="{7718B326-2CCB-45CF-9D9D-C0C8A46C2135}" dt="2024-06-01T01:04:03.339" v="2691" actId="47"/>
        <pc:sldMkLst>
          <pc:docMk/>
          <pc:sldMk cId="822914706" sldId="418"/>
        </pc:sldMkLst>
        <pc:spChg chg="mod">
          <ac:chgData name="James Depue" userId="ce8b122cf7b10dd2" providerId="LiveId" clId="{7718B326-2CCB-45CF-9D9D-C0C8A46C2135}" dt="2024-06-01T01:02:53.122" v="2680" actId="21"/>
          <ac:spMkLst>
            <pc:docMk/>
            <pc:sldMk cId="822914706" sldId="418"/>
            <ac:spMk id="3" creationId="{D9F1B9FD-05F8-4ED1-9A68-A022B12540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7ED6-9A76-4789-4D05-7E6E663449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EDB99-EF52-56D6-E3AC-AEF5A1FEC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89828-EA25-8C99-D383-7AEEA18D4F19}"/>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BB6D105C-D15A-BB1C-C8D0-DA4CCB573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B1DA8-BBF7-F6A1-21A9-C6E6FAFE6CC2}"/>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421097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2EB3-1824-B7B1-5DC5-BB696A1D41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CFB1CD-2EBC-CB19-343A-1CBC95270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2547F-4BFB-CFDD-6E41-DD9D9F3AE0B4}"/>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C3B3DFAC-6C49-88EF-33DA-9D83F2784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0F1A7-8F08-27CF-CF83-E73BD2DBD93B}"/>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279364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F99C9-E255-F02F-77E5-FFF641F31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A6FA0-35DE-BD15-7456-0BF3AEF6B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2DB9A-EA54-A474-852A-747978972C8E}"/>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3AE21D63-C798-9B9A-D53B-C25E4697D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45B4F-4863-A215-0FB6-BE209015231B}"/>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102380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9C1E-FC0C-1BF1-2271-AAC273D7A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D1797-0121-9186-3C13-0044E9E3D5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4EFE0-7759-5250-789B-35D477C3A3D1}"/>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7FBF265E-C38D-2667-E489-7B4E2F6A5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CFB1D-7010-FBDB-3F16-F7F877EED33D}"/>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15261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B7A3-3713-7AD4-9F04-49DCE1A11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828618-2F54-DFC0-17A4-F16220E2C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0221E-E916-D2B0-4749-F07CEFCD34C6}"/>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7384D8A7-AD49-8687-BDF2-48261569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E6604-4226-00D3-F6EA-94E3DD606697}"/>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6204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A9E4-9DD8-488B-ABE5-9F75D966F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F9754-687F-8997-67B5-F715BDD86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541C2-635E-4F56-C84D-E8D6400B1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2DCBBC-C075-6E46-9C4E-85637D3D1294}"/>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6" name="Footer Placeholder 5">
            <a:extLst>
              <a:ext uri="{FF2B5EF4-FFF2-40B4-BE49-F238E27FC236}">
                <a16:creationId xmlns:a16="http://schemas.microsoft.com/office/drawing/2014/main" id="{8704B74E-1B68-B108-0140-4CAA2A921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EC2F9-119A-FF74-5543-141E8F748799}"/>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52239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C83B-FE8E-EDD0-3221-0779EC262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DF2CE-B71B-5A84-A19E-B0DA3F1F4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A2D1E4-3655-88E0-04F5-F35E480ED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09DC1-49CD-41DD-22F8-9B7BE708A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34922-E234-9DBC-E725-E00C8971D3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D50B6-67AC-2D6E-B303-967A22DE913F}"/>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8" name="Footer Placeholder 7">
            <a:extLst>
              <a:ext uri="{FF2B5EF4-FFF2-40B4-BE49-F238E27FC236}">
                <a16:creationId xmlns:a16="http://schemas.microsoft.com/office/drawing/2014/main" id="{D2213561-165E-BCAB-20A4-DB6895008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5A503-121B-D050-848E-1D3A4C008EF1}"/>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42965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C1E-9510-3B5E-506F-31EC9937CC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4AACE-B9CF-A64B-7802-31CBCCA6D707}"/>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4" name="Footer Placeholder 3">
            <a:extLst>
              <a:ext uri="{FF2B5EF4-FFF2-40B4-BE49-F238E27FC236}">
                <a16:creationId xmlns:a16="http://schemas.microsoft.com/office/drawing/2014/main" id="{B4980AC3-0250-8E55-07F7-FDB207998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EFC7B4-22E5-BFD3-EABC-161288D15B69}"/>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82122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9B022-C3B0-5A9E-B78D-6A6162E9EB87}"/>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3" name="Footer Placeholder 2">
            <a:extLst>
              <a:ext uri="{FF2B5EF4-FFF2-40B4-BE49-F238E27FC236}">
                <a16:creationId xmlns:a16="http://schemas.microsoft.com/office/drawing/2014/main" id="{7064DC3E-AAB3-AE4D-DE4A-AAF26B1D4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78B0-6307-C1F2-4A58-1FBD803D4BA2}"/>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33912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5A65-E686-FFBF-9F1D-E98930CFD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B25FD-0E2D-0E98-1317-DD3B0D34D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50036-ED8A-A192-364B-55B2AC5BC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D42D5-E82D-FC41-7610-AF04E4073A7A}"/>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6" name="Footer Placeholder 5">
            <a:extLst>
              <a:ext uri="{FF2B5EF4-FFF2-40B4-BE49-F238E27FC236}">
                <a16:creationId xmlns:a16="http://schemas.microsoft.com/office/drawing/2014/main" id="{066D6CE8-403B-A8C3-C1D1-645938398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DD622-4EF8-C81B-A59F-1A549DE1766D}"/>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271244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95BC-1F6A-5E48-CF5F-3F3A35C8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B5724-A6AF-AB78-9B3A-514ADDE1F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363E1-DCFB-6ED5-790D-3FC54907D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DB2D7-AC39-E03E-29A1-28F4EEC8E1A0}"/>
              </a:ext>
            </a:extLst>
          </p:cNvPr>
          <p:cNvSpPr>
            <a:spLocks noGrp="1"/>
          </p:cNvSpPr>
          <p:nvPr>
            <p:ph type="dt" sz="half" idx="10"/>
          </p:nvPr>
        </p:nvSpPr>
        <p:spPr/>
        <p:txBody>
          <a:bodyPr/>
          <a:lstStyle/>
          <a:p>
            <a:fld id="{D063B669-91EC-4775-8E8E-B6EC20AE80A2}" type="datetimeFigureOut">
              <a:rPr lang="en-US" smtClean="0"/>
              <a:t>6/2/2024</a:t>
            </a:fld>
            <a:endParaRPr lang="en-US"/>
          </a:p>
        </p:txBody>
      </p:sp>
      <p:sp>
        <p:nvSpPr>
          <p:cNvPr id="6" name="Footer Placeholder 5">
            <a:extLst>
              <a:ext uri="{FF2B5EF4-FFF2-40B4-BE49-F238E27FC236}">
                <a16:creationId xmlns:a16="http://schemas.microsoft.com/office/drawing/2014/main" id="{99AB2A48-54A0-CE42-C457-F3F44693F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B031C-732B-215A-948C-AA4BACAA1FAB}"/>
              </a:ext>
            </a:extLst>
          </p:cNvPr>
          <p:cNvSpPr>
            <a:spLocks noGrp="1"/>
          </p:cNvSpPr>
          <p:nvPr>
            <p:ph type="sldNum" sz="quarter" idx="12"/>
          </p:nvPr>
        </p:nvSpPr>
        <p:spPr/>
        <p:txBody>
          <a:bodyPr/>
          <a:lstStyle/>
          <a:p>
            <a:fld id="{C1B62C4F-7B0F-4EA1-A0CF-5509F293A7A8}" type="slidenum">
              <a:rPr lang="en-US" smtClean="0"/>
              <a:t>‹#›</a:t>
            </a:fld>
            <a:endParaRPr lang="en-US"/>
          </a:p>
        </p:txBody>
      </p:sp>
    </p:spTree>
    <p:extLst>
      <p:ext uri="{BB962C8B-B14F-4D97-AF65-F5344CB8AC3E}">
        <p14:creationId xmlns:p14="http://schemas.microsoft.com/office/powerpoint/2010/main" val="53533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C87FC-8E73-9016-46E8-D68500FA2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AE970-4126-1C46-93B8-6F50F635C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D8855-719B-9CDA-D516-B4B6023E4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3B669-91EC-4775-8E8E-B6EC20AE80A2}" type="datetimeFigureOut">
              <a:rPr lang="en-US" smtClean="0"/>
              <a:t>6/2/2024</a:t>
            </a:fld>
            <a:endParaRPr lang="en-US"/>
          </a:p>
        </p:txBody>
      </p:sp>
      <p:sp>
        <p:nvSpPr>
          <p:cNvPr id="5" name="Footer Placeholder 4">
            <a:extLst>
              <a:ext uri="{FF2B5EF4-FFF2-40B4-BE49-F238E27FC236}">
                <a16:creationId xmlns:a16="http://schemas.microsoft.com/office/drawing/2014/main" id="{C932EFB9-CE3E-658F-FD03-4DC107073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743914-C29F-957C-874A-DBC072341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62C4F-7B0F-4EA1-A0CF-5509F293A7A8}" type="slidenum">
              <a:rPr lang="en-US" smtClean="0"/>
              <a:t>‹#›</a:t>
            </a:fld>
            <a:endParaRPr lang="en-US"/>
          </a:p>
        </p:txBody>
      </p:sp>
    </p:spTree>
    <p:extLst>
      <p:ext uri="{BB962C8B-B14F-4D97-AF65-F5344CB8AC3E}">
        <p14:creationId xmlns:p14="http://schemas.microsoft.com/office/powerpoint/2010/main" val="378507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8110F7-7DD5-3EAD-249A-35A8D0251DB2}"/>
              </a:ext>
            </a:extLst>
          </p:cNvPr>
          <p:cNvPicPr>
            <a:picLocks noChangeAspect="1"/>
          </p:cNvPicPr>
          <p:nvPr/>
        </p:nvPicPr>
        <p:blipFill rotWithShape="1">
          <a:blip r:embed="rId2">
            <a:extLst>
              <a:ext uri="{28A0092B-C50C-407E-A947-70E740481C1C}">
                <a14:useLocalDpi xmlns:a14="http://schemas.microsoft.com/office/drawing/2010/main" val="0"/>
              </a:ext>
            </a:extLst>
          </a:blip>
          <a:srcRect b="237"/>
          <a:stretch/>
        </p:blipFill>
        <p:spPr>
          <a:xfrm>
            <a:off x="1500385" y="-19090"/>
            <a:ext cx="9191229" cy="6877090"/>
          </a:xfrm>
          <a:prstGeom prst="rect">
            <a:avLst/>
          </a:prstGeom>
        </p:spPr>
      </p:pic>
      <p:sp>
        <p:nvSpPr>
          <p:cNvPr id="3" name="Subtitle 2">
            <a:extLst>
              <a:ext uri="{FF2B5EF4-FFF2-40B4-BE49-F238E27FC236}">
                <a16:creationId xmlns:a16="http://schemas.microsoft.com/office/drawing/2014/main" id="{D9F1B9FD-05F8-4ED1-9A68-A022B125408C}"/>
              </a:ext>
            </a:extLst>
          </p:cNvPr>
          <p:cNvSpPr>
            <a:spLocks noGrp="1"/>
          </p:cNvSpPr>
          <p:nvPr>
            <p:ph type="subTitle" idx="1"/>
          </p:nvPr>
        </p:nvSpPr>
        <p:spPr>
          <a:xfrm>
            <a:off x="619125" y="419099"/>
            <a:ext cx="10963275" cy="5972175"/>
          </a:xfrm>
        </p:spPr>
        <p:txBody>
          <a:bodyPr/>
          <a:lstStyle/>
          <a:p>
            <a:endParaRPr lang="en-US" dirty="0"/>
          </a:p>
        </p:txBody>
      </p:sp>
      <p:sp>
        <p:nvSpPr>
          <p:cNvPr id="9" name="Rectangle 8">
            <a:extLst>
              <a:ext uri="{FF2B5EF4-FFF2-40B4-BE49-F238E27FC236}">
                <a16:creationId xmlns:a16="http://schemas.microsoft.com/office/drawing/2014/main" id="{62638F99-0C7B-2130-7BE6-B69B6AA93CC8}"/>
              </a:ext>
            </a:extLst>
          </p:cNvPr>
          <p:cNvSpPr/>
          <p:nvPr/>
        </p:nvSpPr>
        <p:spPr>
          <a:xfrm>
            <a:off x="0" y="0"/>
            <a:ext cx="1490133" cy="6858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7C107B-18AD-9717-8C1D-87C7E3F17D33}"/>
              </a:ext>
            </a:extLst>
          </p:cNvPr>
          <p:cNvSpPr txBox="1"/>
          <p:nvPr/>
        </p:nvSpPr>
        <p:spPr>
          <a:xfrm>
            <a:off x="9526" y="127546"/>
            <a:ext cx="5086350" cy="1323439"/>
          </a:xfrm>
          <a:prstGeom prst="rect">
            <a:avLst/>
          </a:prstGeom>
          <a:noFill/>
        </p:spPr>
        <p:txBody>
          <a:bodyPr wrap="square" rtlCol="0">
            <a:spAutoFit/>
          </a:bodyPr>
          <a:lstStyle/>
          <a:p>
            <a:pPr algn="ctr"/>
            <a:r>
              <a:rPr lang="en-US" sz="8000" b="1" dirty="0">
                <a:ln>
                  <a:solidFill>
                    <a:schemeClr val="bg1"/>
                  </a:solidFill>
                </a:ln>
              </a:rPr>
              <a:t>Welcome</a:t>
            </a:r>
          </a:p>
        </p:txBody>
      </p:sp>
      <p:sp>
        <p:nvSpPr>
          <p:cNvPr id="10" name="Rectangle 9">
            <a:extLst>
              <a:ext uri="{FF2B5EF4-FFF2-40B4-BE49-F238E27FC236}">
                <a16:creationId xmlns:a16="http://schemas.microsoft.com/office/drawing/2014/main" id="{A107EF34-0B07-7499-D0CD-B7E679BEE534}"/>
              </a:ext>
            </a:extLst>
          </p:cNvPr>
          <p:cNvSpPr/>
          <p:nvPr/>
        </p:nvSpPr>
        <p:spPr>
          <a:xfrm>
            <a:off x="10701866" y="0"/>
            <a:ext cx="1490133" cy="6858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8CEA84-67F4-F9BF-B771-D6A0F029D36C}"/>
              </a:ext>
            </a:extLst>
          </p:cNvPr>
          <p:cNvSpPr txBox="1"/>
          <p:nvPr/>
        </p:nvSpPr>
        <p:spPr>
          <a:xfrm>
            <a:off x="442913" y="5178087"/>
            <a:ext cx="11315698" cy="1200329"/>
          </a:xfrm>
          <a:prstGeom prst="rect">
            <a:avLst/>
          </a:prstGeom>
          <a:noFill/>
        </p:spPr>
        <p:txBody>
          <a:bodyPr wrap="square" rtlCol="0">
            <a:spAutoFit/>
          </a:bodyPr>
          <a:lstStyle/>
          <a:p>
            <a:pPr algn="ctr"/>
            <a:r>
              <a:rPr lang="en-US" sz="3600" b="1" i="1" dirty="0">
                <a:ln>
                  <a:solidFill>
                    <a:schemeClr val="tx1"/>
                  </a:solidFill>
                </a:ln>
                <a:solidFill>
                  <a:schemeClr val="bg1"/>
                </a:solidFill>
              </a:rPr>
              <a:t>The grass withers and the flower fades,</a:t>
            </a:r>
          </a:p>
          <a:p>
            <a:pPr algn="ctr"/>
            <a:r>
              <a:rPr lang="en-US" sz="3600" b="1" i="1" dirty="0">
                <a:ln>
                  <a:solidFill>
                    <a:schemeClr val="tx1"/>
                  </a:solidFill>
                </a:ln>
                <a:solidFill>
                  <a:schemeClr val="bg1"/>
                </a:solidFill>
              </a:rPr>
              <a:t>but God’s word endures forever. </a:t>
            </a:r>
            <a:r>
              <a:rPr lang="en-US" sz="3600" b="1" dirty="0">
                <a:ln>
                  <a:solidFill>
                    <a:schemeClr val="tx1"/>
                  </a:solidFill>
                </a:ln>
                <a:solidFill>
                  <a:schemeClr val="bg1"/>
                </a:solidFill>
              </a:rPr>
              <a:t>I Peter 1:24,25</a:t>
            </a:r>
          </a:p>
        </p:txBody>
      </p:sp>
      <p:pic>
        <p:nvPicPr>
          <p:cNvPr id="11" name="Picture 10">
            <a:extLst>
              <a:ext uri="{FF2B5EF4-FFF2-40B4-BE49-F238E27FC236}">
                <a16:creationId xmlns:a16="http://schemas.microsoft.com/office/drawing/2014/main" id="{D1D9C64B-46C4-1368-D073-9AD14466495D}"/>
              </a:ext>
            </a:extLst>
          </p:cNvPr>
          <p:cNvPicPr>
            <a:picLocks noChangeAspect="1"/>
          </p:cNvPicPr>
          <p:nvPr/>
        </p:nvPicPr>
        <p:blipFill rotWithShape="1">
          <a:blip r:embed="rId3">
            <a:extLst>
              <a:ext uri="{28A0092B-C50C-407E-A947-70E740481C1C}">
                <a14:useLocalDpi xmlns:a14="http://schemas.microsoft.com/office/drawing/2010/main" val="0"/>
              </a:ext>
            </a:extLst>
          </a:blip>
          <a:srcRect l="6584" r="8029"/>
          <a:stretch/>
        </p:blipFill>
        <p:spPr bwMode="auto">
          <a:xfrm>
            <a:off x="9955762" y="412060"/>
            <a:ext cx="2093778" cy="1200329"/>
          </a:xfrm>
          <a:prstGeom prst="rect">
            <a:avLst/>
          </a:prstGeom>
          <a:ln>
            <a:noFill/>
          </a:ln>
          <a:effectLst>
            <a:softEdge rad="112500"/>
          </a:effectLst>
        </p:spPr>
      </p:pic>
    </p:spTree>
    <p:extLst>
      <p:ext uri="{BB962C8B-B14F-4D97-AF65-F5344CB8AC3E}">
        <p14:creationId xmlns:p14="http://schemas.microsoft.com/office/powerpoint/2010/main" val="308217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rmAutofit/>
          </a:bodyPr>
          <a:lstStyle/>
          <a:p>
            <a:r>
              <a:rPr lang="en-US" sz="4800" dirty="0"/>
              <a:t>From </a:t>
            </a:r>
            <a:r>
              <a:rPr lang="en-US" sz="4800" dirty="0" err="1"/>
              <a:t>ev'ry</a:t>
            </a:r>
            <a:r>
              <a:rPr lang="en-US" sz="4800" dirty="0"/>
              <a:t> people and tribe, </a:t>
            </a:r>
          </a:p>
          <a:p>
            <a:r>
              <a:rPr lang="en-US" sz="4800" dirty="0" err="1"/>
              <a:t>ev'ry</a:t>
            </a:r>
            <a:r>
              <a:rPr lang="en-US" sz="4800" dirty="0"/>
              <a:t> nation and tongue</a:t>
            </a:r>
          </a:p>
          <a:p>
            <a:r>
              <a:rPr lang="en-US" sz="4800" dirty="0"/>
              <a:t>He has made us a kingdom </a:t>
            </a:r>
          </a:p>
          <a:p>
            <a:r>
              <a:rPr lang="en-US" sz="4800" dirty="0"/>
              <a:t>and priests to God</a:t>
            </a:r>
          </a:p>
          <a:p>
            <a:r>
              <a:rPr lang="en-US" sz="4800" dirty="0"/>
              <a:t>To reign with the Son.</a:t>
            </a:r>
          </a:p>
        </p:txBody>
      </p:sp>
    </p:spTree>
    <p:extLst>
      <p:ext uri="{BB962C8B-B14F-4D97-AF65-F5344CB8AC3E}">
        <p14:creationId xmlns:p14="http://schemas.microsoft.com/office/powerpoint/2010/main" val="8785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Autofit/>
          </a:bodyPr>
          <a:lstStyle/>
          <a:p>
            <a:r>
              <a:rPr lang="en-US" sz="4800" dirty="0"/>
              <a:t>Is He worthy? Is He worthy?</a:t>
            </a:r>
          </a:p>
          <a:p>
            <a:r>
              <a:rPr lang="en-US" sz="4800" dirty="0"/>
              <a:t>Of all blessing and honor and glory?</a:t>
            </a:r>
          </a:p>
          <a:p>
            <a:r>
              <a:rPr lang="en-US" sz="4800" dirty="0"/>
              <a:t>Is He worthy? Is He worthy?</a:t>
            </a:r>
          </a:p>
          <a:p>
            <a:r>
              <a:rPr lang="en-US" sz="4800" dirty="0"/>
              <a:t>Is He worthy of this?</a:t>
            </a:r>
          </a:p>
          <a:p>
            <a:r>
              <a:rPr lang="en-US" sz="6000" b="1" dirty="0"/>
              <a:t>HE IS</a:t>
            </a:r>
            <a:r>
              <a:rPr lang="en-US" sz="6000" dirty="0"/>
              <a:t>!</a:t>
            </a:r>
          </a:p>
        </p:txBody>
      </p:sp>
    </p:spTree>
    <p:extLst>
      <p:ext uri="{BB962C8B-B14F-4D97-AF65-F5344CB8AC3E}">
        <p14:creationId xmlns:p14="http://schemas.microsoft.com/office/powerpoint/2010/main" val="216619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F1B9FD-05F8-4ED1-9A68-A022B125408C}"/>
              </a:ext>
            </a:extLst>
          </p:cNvPr>
          <p:cNvSpPr>
            <a:spLocks noGrp="1"/>
          </p:cNvSpPr>
          <p:nvPr>
            <p:ph type="subTitle" idx="1"/>
          </p:nvPr>
        </p:nvSpPr>
        <p:spPr>
          <a:xfrm>
            <a:off x="619125" y="419099"/>
            <a:ext cx="10963275" cy="5972175"/>
          </a:xfrm>
        </p:spPr>
        <p:txBody>
          <a:bodyPr>
            <a:normAutofit/>
          </a:bodyPr>
          <a:lstStyle/>
          <a:p>
            <a:r>
              <a:rPr lang="en-US" sz="5400" b="1" dirty="0"/>
              <a:t>Grace </a:t>
            </a:r>
            <a:r>
              <a:rPr lang="en-US" sz="5400" b="1" dirty="0">
                <a:solidFill>
                  <a:srgbClr val="FF0000"/>
                </a:solidFill>
              </a:rPr>
              <a:t>BIBLE </a:t>
            </a:r>
            <a:r>
              <a:rPr lang="en-US" sz="5400" b="1" dirty="0"/>
              <a:t>Chapel</a:t>
            </a:r>
          </a:p>
          <a:p>
            <a:r>
              <a:rPr lang="en-US" sz="4400" b="1" dirty="0"/>
              <a:t>Exploring our “Middle” name</a:t>
            </a:r>
          </a:p>
          <a:p>
            <a:endParaRPr lang="en-US" sz="800" b="1" dirty="0"/>
          </a:p>
        </p:txBody>
      </p:sp>
      <p:pic>
        <p:nvPicPr>
          <p:cNvPr id="2" name="Picture 2" descr="Front Cover Preview Image - 1 of 8 - NLT One Year Bible Softcover">
            <a:extLst>
              <a:ext uri="{FF2B5EF4-FFF2-40B4-BE49-F238E27FC236}">
                <a16:creationId xmlns:a16="http://schemas.microsoft.com/office/drawing/2014/main" id="{EE8C7033-DEDD-3F6E-6C53-885F1577C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933" y="2270088"/>
            <a:ext cx="2639667" cy="41688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E789E0-B73A-9D0F-72C2-25EF001E2C3D}"/>
              </a:ext>
            </a:extLst>
          </p:cNvPr>
          <p:cNvSpPr txBox="1"/>
          <p:nvPr/>
        </p:nvSpPr>
        <p:spPr>
          <a:xfrm>
            <a:off x="6327867" y="2236290"/>
            <a:ext cx="3854266" cy="4154984"/>
          </a:xfrm>
          <a:prstGeom prst="rect">
            <a:avLst/>
          </a:prstGeom>
          <a:noFill/>
        </p:spPr>
        <p:txBody>
          <a:bodyPr wrap="square" rtlCol="0">
            <a:spAutoFit/>
          </a:bodyPr>
          <a:lstStyle/>
          <a:p>
            <a:pPr algn="ctr"/>
            <a:r>
              <a:rPr lang="en-US" sz="4400" dirty="0"/>
              <a:t>Wednesdays</a:t>
            </a:r>
          </a:p>
          <a:p>
            <a:pPr algn="ctr"/>
            <a:r>
              <a:rPr lang="en-US" sz="4400" b="1" dirty="0"/>
              <a:t>7:00 PM</a:t>
            </a:r>
          </a:p>
          <a:p>
            <a:pPr algn="ctr"/>
            <a:r>
              <a:rPr lang="en-US" sz="4400" b="1" dirty="0"/>
              <a:t>sharing   </a:t>
            </a:r>
            <a:r>
              <a:rPr lang="en-US" sz="4400" b="1" spc="-150" dirty="0"/>
              <a:t>favorite verses </a:t>
            </a:r>
          </a:p>
          <a:p>
            <a:pPr algn="ctr"/>
            <a:r>
              <a:rPr lang="en-US" sz="4400" dirty="0"/>
              <a:t>or</a:t>
            </a:r>
            <a:r>
              <a:rPr lang="en-US" sz="4400" b="1" dirty="0"/>
              <a:t> insights</a:t>
            </a:r>
            <a:r>
              <a:rPr lang="en-US" sz="4400" dirty="0"/>
              <a:t> </a:t>
            </a:r>
          </a:p>
          <a:p>
            <a:pPr algn="ctr"/>
            <a:r>
              <a:rPr lang="en-US" sz="4400" dirty="0"/>
              <a:t>&amp; </a:t>
            </a:r>
            <a:r>
              <a:rPr lang="en-US" sz="4400" b="1" dirty="0"/>
              <a:t>prayer</a:t>
            </a:r>
            <a:r>
              <a:rPr lang="en-US" sz="4400" dirty="0"/>
              <a:t> time.</a:t>
            </a:r>
          </a:p>
        </p:txBody>
      </p:sp>
    </p:spTree>
    <p:extLst>
      <p:ext uri="{BB962C8B-B14F-4D97-AF65-F5344CB8AC3E}">
        <p14:creationId xmlns:p14="http://schemas.microsoft.com/office/powerpoint/2010/main" val="35931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12\fileshare\Alex Bauman\private\AA Adult SS TRUTH\Course 8--Dispensationalism\CD\Files from Matt\Backgrounds\Slide with 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0"/>
            <a:ext cx="1016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555225-4607-4DE6-F4BF-4FF61BAF1AF1}"/>
              </a:ext>
            </a:extLst>
          </p:cNvPr>
          <p:cNvSpPr txBox="1"/>
          <p:nvPr/>
        </p:nvSpPr>
        <p:spPr>
          <a:xfrm>
            <a:off x="216131" y="748145"/>
            <a:ext cx="2518757" cy="1077218"/>
          </a:xfrm>
          <a:prstGeom prst="rect">
            <a:avLst/>
          </a:prstGeom>
          <a:noFill/>
        </p:spPr>
        <p:txBody>
          <a:bodyPr wrap="square" rtlCol="0">
            <a:spAutoFit/>
          </a:bodyPr>
          <a:lstStyle/>
          <a:p>
            <a:pPr algn="ctr"/>
            <a:r>
              <a:rPr lang="en-US" sz="3200" b="1" i="1" dirty="0">
                <a:solidFill>
                  <a:srgbClr val="00B050"/>
                </a:solidFill>
              </a:rPr>
              <a:t>Adult Sunday School Class</a:t>
            </a:r>
          </a:p>
        </p:txBody>
      </p:sp>
      <p:sp>
        <p:nvSpPr>
          <p:cNvPr id="4" name="TextBox 3">
            <a:extLst>
              <a:ext uri="{FF2B5EF4-FFF2-40B4-BE49-F238E27FC236}">
                <a16:creationId xmlns:a16="http://schemas.microsoft.com/office/drawing/2014/main" id="{DBFA19A4-9FB6-C2D9-DFF4-59D9696F3CB0}"/>
              </a:ext>
            </a:extLst>
          </p:cNvPr>
          <p:cNvSpPr txBox="1"/>
          <p:nvPr/>
        </p:nvSpPr>
        <p:spPr>
          <a:xfrm>
            <a:off x="8118764" y="748145"/>
            <a:ext cx="3857105" cy="1077218"/>
          </a:xfrm>
          <a:prstGeom prst="rect">
            <a:avLst/>
          </a:prstGeom>
          <a:noFill/>
        </p:spPr>
        <p:txBody>
          <a:bodyPr wrap="square" rtlCol="0">
            <a:spAutoFit/>
          </a:bodyPr>
          <a:lstStyle/>
          <a:p>
            <a:pPr algn="ctr"/>
            <a:r>
              <a:rPr lang="en-US" sz="3200" b="1" i="1" dirty="0">
                <a:solidFill>
                  <a:srgbClr val="00B050"/>
                </a:solidFill>
              </a:rPr>
              <a:t>Begins Next Sunday 9:30 in the Sanctuary</a:t>
            </a:r>
          </a:p>
        </p:txBody>
      </p:sp>
    </p:spTree>
    <p:extLst>
      <p:ext uri="{BB962C8B-B14F-4D97-AF65-F5344CB8AC3E}">
        <p14:creationId xmlns:p14="http://schemas.microsoft.com/office/powerpoint/2010/main" val="33161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rmAutofit fontScale="92500" lnSpcReduction="20000"/>
          </a:bodyPr>
          <a:lstStyle/>
          <a:p>
            <a:pPr algn="l">
              <a:lnSpc>
                <a:spcPct val="100000"/>
              </a:lnSpc>
            </a:pPr>
            <a:r>
              <a:rPr lang="en-US" sz="4400" b="1" dirty="0">
                <a:solidFill>
                  <a:srgbClr val="FF0000"/>
                </a:solidFill>
              </a:rPr>
              <a:t>Heb 13:7  </a:t>
            </a:r>
            <a:r>
              <a:rPr lang="en-US" sz="4400" dirty="0"/>
              <a:t>Remember those who rule over you, who have spoken </a:t>
            </a:r>
            <a:r>
              <a:rPr lang="en-US" sz="4400" b="1" dirty="0"/>
              <a:t>THE WORD OF GOD </a:t>
            </a:r>
            <a:r>
              <a:rPr lang="en-US" sz="4400" dirty="0"/>
              <a:t>to you, whose faith follow, considering the outcome of their conduct.</a:t>
            </a:r>
          </a:p>
          <a:p>
            <a:pPr algn="l">
              <a:lnSpc>
                <a:spcPct val="100000"/>
              </a:lnSpc>
            </a:pPr>
            <a:endParaRPr lang="en-US" sz="900" dirty="0"/>
          </a:p>
          <a:p>
            <a:pPr algn="l">
              <a:lnSpc>
                <a:spcPct val="100000"/>
              </a:lnSpc>
            </a:pPr>
            <a:r>
              <a:rPr lang="en-US" sz="4400" b="1" dirty="0">
                <a:solidFill>
                  <a:srgbClr val="FF0000"/>
                </a:solidFill>
              </a:rPr>
              <a:t>Col 3:16  </a:t>
            </a:r>
            <a:r>
              <a:rPr lang="en-US" sz="4400" dirty="0"/>
              <a:t>Let </a:t>
            </a:r>
            <a:r>
              <a:rPr lang="en-US" sz="4400" b="1" dirty="0"/>
              <a:t>THE WORD OF CHRIST </a:t>
            </a:r>
            <a:r>
              <a:rPr lang="en-US" sz="4400" dirty="0"/>
              <a:t>dwell in you richly in all wisdom, teaching and admonishing one another in </a:t>
            </a:r>
            <a:r>
              <a:rPr lang="en-US" sz="4400" b="1" dirty="0"/>
              <a:t>psalms and hymns and spiritual songs</a:t>
            </a:r>
            <a:r>
              <a:rPr lang="en-US" sz="4400" dirty="0"/>
              <a:t>.</a:t>
            </a:r>
          </a:p>
          <a:p>
            <a:pPr algn="l">
              <a:lnSpc>
                <a:spcPct val="100000"/>
              </a:lnSpc>
            </a:pPr>
            <a:endParaRPr lang="en-US" sz="900" dirty="0"/>
          </a:p>
          <a:p>
            <a:pPr algn="l">
              <a:lnSpc>
                <a:spcPct val="100000"/>
              </a:lnSpc>
            </a:pPr>
            <a:r>
              <a:rPr lang="en-US" sz="4400" b="1" dirty="0">
                <a:solidFill>
                  <a:srgbClr val="FF0000"/>
                </a:solidFill>
              </a:rPr>
              <a:t>1Tim 5:17</a:t>
            </a:r>
            <a:r>
              <a:rPr lang="en-US" sz="4400" dirty="0">
                <a:solidFill>
                  <a:srgbClr val="FF0000"/>
                </a:solidFill>
              </a:rPr>
              <a:t>  </a:t>
            </a:r>
            <a:r>
              <a:rPr lang="en-US" sz="4400" dirty="0"/>
              <a:t>Let the elders who rule well be counted worthy of double honor, especially those who labor in </a:t>
            </a:r>
            <a:r>
              <a:rPr lang="en-US" sz="4400" b="1" dirty="0"/>
              <a:t>THE WORD AND DOCTRINE</a:t>
            </a:r>
            <a:r>
              <a:rPr lang="en-US" sz="4400" dirty="0"/>
              <a:t>. </a:t>
            </a:r>
          </a:p>
        </p:txBody>
      </p:sp>
    </p:spTree>
    <p:extLst>
      <p:ext uri="{BB962C8B-B14F-4D97-AF65-F5344CB8AC3E}">
        <p14:creationId xmlns:p14="http://schemas.microsoft.com/office/powerpoint/2010/main" val="15242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t>7 Metaphors IN the Bible … ABOUT the Bible</a:t>
            </a:r>
          </a:p>
          <a:p>
            <a:r>
              <a:rPr lang="en-US" sz="4400" i="1" dirty="0"/>
              <a:t>The vast power and purposes of God’s Word.</a:t>
            </a:r>
          </a:p>
          <a:p>
            <a:pPr algn="l"/>
            <a:r>
              <a:rPr lang="en-US" sz="4400" b="1" dirty="0">
                <a:solidFill>
                  <a:srgbClr val="FF0000"/>
                </a:solidFill>
              </a:rPr>
              <a:t>Heb 4:12,13 </a:t>
            </a:r>
            <a:r>
              <a:rPr lang="en-US" sz="4400" dirty="0"/>
              <a:t>- </a:t>
            </a:r>
            <a:r>
              <a:rPr lang="en-US" sz="4400" b="1" dirty="0"/>
              <a:t>A</a:t>
            </a:r>
            <a:r>
              <a:rPr lang="en-US" sz="4400" b="1" dirty="0">
                <a:solidFill>
                  <a:srgbClr val="FF0000"/>
                </a:solidFill>
              </a:rPr>
              <a:t> </a:t>
            </a:r>
            <a:r>
              <a:rPr lang="en-US" sz="4400" b="1" dirty="0"/>
              <a:t>SWORD that Pierces</a:t>
            </a:r>
          </a:p>
          <a:p>
            <a:pPr marR="0" algn="l" rtl="0"/>
            <a:r>
              <a:rPr lang="en-US" sz="4000" i="1" dirty="0"/>
              <a:t>T</a:t>
            </a:r>
            <a:r>
              <a:rPr lang="en-US" sz="4000" b="0" i="1" u="none" strike="noStrike" baseline="0" dirty="0"/>
              <a:t>he word of God is living and powerful, and sharper than any two-edged sword, piercing even to the division of soul and spirit, and of joints and marrow, and is a discerner of the thoughts and intents of the heart.  And there is no creature hidden from His sight, but all things are naked and open to the eyes of Him to whom we must give account. </a:t>
            </a:r>
            <a:endParaRPr lang="en-US" sz="4000" b="1" i="1" dirty="0"/>
          </a:p>
        </p:txBody>
      </p:sp>
    </p:spTree>
    <p:extLst>
      <p:ext uri="{BB962C8B-B14F-4D97-AF65-F5344CB8AC3E}">
        <p14:creationId xmlns:p14="http://schemas.microsoft.com/office/powerpoint/2010/main" val="14135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pPr>
              <a:spcBef>
                <a:spcPts val="600"/>
              </a:spcBef>
            </a:pPr>
            <a:r>
              <a:rPr lang="en-US" sz="4400" b="1" dirty="0">
                <a:solidFill>
                  <a:srgbClr val="FF0000"/>
                </a:solidFill>
              </a:rPr>
              <a:t>Heb 4:12,13 </a:t>
            </a:r>
            <a:r>
              <a:rPr lang="en-US" sz="4400" dirty="0"/>
              <a:t>-</a:t>
            </a:r>
            <a:r>
              <a:rPr lang="en-US" sz="4400" b="1" dirty="0">
                <a:solidFill>
                  <a:srgbClr val="FF0000"/>
                </a:solidFill>
              </a:rPr>
              <a:t> </a:t>
            </a:r>
            <a:r>
              <a:rPr lang="en-US" sz="4400" b="1" dirty="0"/>
              <a:t>A</a:t>
            </a:r>
            <a:r>
              <a:rPr lang="en-US" sz="4400" b="1" dirty="0">
                <a:solidFill>
                  <a:srgbClr val="FF0000"/>
                </a:solidFill>
              </a:rPr>
              <a:t> </a:t>
            </a:r>
            <a:r>
              <a:rPr lang="en-US" sz="4400" b="1" dirty="0"/>
              <a:t>SWORD that Pierces</a:t>
            </a:r>
          </a:p>
          <a:p>
            <a:pPr marL="342900" indent="-342900" algn="l">
              <a:spcBef>
                <a:spcPts val="600"/>
              </a:spcBef>
              <a:buFont typeface="Arial" panose="020B0604020202020204" pitchFamily="34" charset="0"/>
              <a:buChar char="•"/>
            </a:pPr>
            <a:r>
              <a:rPr lang="en-US" sz="4400" dirty="0"/>
              <a:t>It is the Divine Word</a:t>
            </a:r>
          </a:p>
          <a:p>
            <a:pPr marL="342900" indent="-342900" algn="l">
              <a:spcBef>
                <a:spcPts val="600"/>
              </a:spcBef>
              <a:buFont typeface="Arial" panose="020B0604020202020204" pitchFamily="34" charset="0"/>
              <a:buChar char="•"/>
            </a:pPr>
            <a:r>
              <a:rPr lang="en-US" sz="4400" dirty="0"/>
              <a:t>It is the Living Word - </a:t>
            </a:r>
            <a:r>
              <a:rPr lang="en-US" sz="4400" b="1" dirty="0">
                <a:solidFill>
                  <a:srgbClr val="FF0000"/>
                </a:solidFill>
              </a:rPr>
              <a:t>Heb 3:7 </a:t>
            </a:r>
            <a:r>
              <a:rPr lang="en-US" sz="4400" dirty="0"/>
              <a:t>The Holy Spirit 	</a:t>
            </a:r>
            <a:r>
              <a:rPr lang="en-US" sz="4400" b="1" dirty="0"/>
              <a:t>says</a:t>
            </a:r>
            <a:r>
              <a:rPr lang="en-US" sz="4400" dirty="0"/>
              <a:t> (</a:t>
            </a:r>
            <a:r>
              <a:rPr lang="en-US" sz="4400" i="1" dirty="0"/>
              <a:t>present tense</a:t>
            </a:r>
            <a:r>
              <a:rPr lang="en-US" sz="4400" dirty="0"/>
              <a:t>); </a:t>
            </a:r>
            <a:r>
              <a:rPr lang="en-US" sz="4400" b="1" dirty="0">
                <a:solidFill>
                  <a:srgbClr val="FF0000"/>
                </a:solidFill>
              </a:rPr>
              <a:t>John 6:63</a:t>
            </a:r>
            <a:r>
              <a:rPr lang="en-US" sz="4400" dirty="0"/>
              <a:t>.</a:t>
            </a:r>
          </a:p>
          <a:p>
            <a:pPr marL="342900" indent="-342900" algn="l">
              <a:spcBef>
                <a:spcPts val="600"/>
              </a:spcBef>
              <a:buFont typeface="Arial" panose="020B0604020202020204" pitchFamily="34" charset="0"/>
              <a:buChar char="•"/>
            </a:pPr>
            <a:r>
              <a:rPr lang="en-US" sz="4400" dirty="0"/>
              <a:t>It is Powerful - active, energetic, never listless, 	continues to do its work.</a:t>
            </a:r>
          </a:p>
          <a:p>
            <a:pPr marL="342900" indent="-342900" algn="l">
              <a:spcBef>
                <a:spcPts val="600"/>
              </a:spcBef>
              <a:buFont typeface="Arial" panose="020B0604020202020204" pitchFamily="34" charset="0"/>
              <a:buChar char="•"/>
            </a:pPr>
            <a:r>
              <a:rPr lang="en-US" sz="4400" dirty="0"/>
              <a:t>It is Sharp - no dull books, or blunt chapters.</a:t>
            </a:r>
          </a:p>
          <a:p>
            <a:pPr marL="342900" indent="-342900" algn="l">
              <a:spcBef>
                <a:spcPts val="600"/>
              </a:spcBef>
              <a:buFont typeface="Arial" panose="020B0604020202020204" pitchFamily="34" charset="0"/>
              <a:buChar char="•"/>
            </a:pPr>
            <a:r>
              <a:rPr lang="en-US" sz="4400" dirty="0"/>
              <a:t>It Pierces - penetrates facades and	excuses, 	gets to the heart (“</a:t>
            </a:r>
            <a:r>
              <a:rPr lang="en-US" sz="4400" i="1" dirty="0"/>
              <a:t>I’m just borrowing it</a:t>
            </a:r>
            <a:r>
              <a:rPr lang="en-US" sz="4400" dirty="0"/>
              <a:t>”).</a:t>
            </a:r>
          </a:p>
        </p:txBody>
      </p:sp>
    </p:spTree>
    <p:extLst>
      <p:ext uri="{BB962C8B-B14F-4D97-AF65-F5344CB8AC3E}">
        <p14:creationId xmlns:p14="http://schemas.microsoft.com/office/powerpoint/2010/main" val="16933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solidFill>
                  <a:srgbClr val="FF0000"/>
                </a:solidFill>
              </a:rPr>
              <a:t>Heb 4:12,13 </a:t>
            </a:r>
            <a:r>
              <a:rPr lang="en-US" sz="4400" dirty="0"/>
              <a:t>- </a:t>
            </a:r>
            <a:r>
              <a:rPr lang="en-US" sz="4400" b="1" dirty="0"/>
              <a:t>A</a:t>
            </a:r>
            <a:r>
              <a:rPr lang="en-US" sz="4400" b="1" dirty="0">
                <a:solidFill>
                  <a:srgbClr val="FF0000"/>
                </a:solidFill>
              </a:rPr>
              <a:t> </a:t>
            </a:r>
            <a:r>
              <a:rPr lang="en-US" sz="4400" b="1" dirty="0"/>
              <a:t>SWORD that Pierces</a:t>
            </a:r>
          </a:p>
          <a:p>
            <a:pPr marL="342900" indent="-342900" algn="l">
              <a:buFont typeface="Arial" panose="020B0604020202020204" pitchFamily="34" charset="0"/>
              <a:buChar char="•"/>
            </a:pPr>
            <a:r>
              <a:rPr lang="en-US" sz="4400" dirty="0"/>
              <a:t>It Judges - critiquing or discerning, rendering 	the Divine verdict on inner thoughts, 	attitudes, intentions.</a:t>
            </a:r>
          </a:p>
          <a:p>
            <a:pPr algn="l"/>
            <a:r>
              <a:rPr lang="en-US" sz="4400" dirty="0"/>
              <a:t>(</a:t>
            </a:r>
            <a:r>
              <a:rPr lang="en-US" sz="4400" b="1" dirty="0">
                <a:solidFill>
                  <a:srgbClr val="FF0000"/>
                </a:solidFill>
              </a:rPr>
              <a:t>13</a:t>
            </a:r>
            <a:r>
              <a:rPr lang="en-US" sz="4400" dirty="0"/>
              <a:t>) God has already seen, scripture lets us see 	what He sees; it strips us down like in the 	ancient gyms; it “</a:t>
            </a:r>
            <a:r>
              <a:rPr lang="en-US" sz="4400" i="1" dirty="0"/>
              <a:t>exposes the neck</a:t>
            </a:r>
            <a:r>
              <a:rPr lang="en-US" sz="4400" dirty="0"/>
              <a:t>” to the 	One to Whom we must answer.</a:t>
            </a:r>
          </a:p>
          <a:p>
            <a:pPr algn="l"/>
            <a:r>
              <a:rPr lang="en-US" sz="4400" dirty="0"/>
              <a:t>Example = </a:t>
            </a:r>
            <a:r>
              <a:rPr lang="en-US" sz="4400" b="1" dirty="0">
                <a:solidFill>
                  <a:srgbClr val="00B050"/>
                </a:solidFill>
              </a:rPr>
              <a:t>Acts 2:37</a:t>
            </a:r>
            <a:r>
              <a:rPr lang="en-US" sz="4400" dirty="0"/>
              <a:t> (</a:t>
            </a:r>
            <a:r>
              <a:rPr lang="en-US" sz="4400" b="1" dirty="0">
                <a:solidFill>
                  <a:srgbClr val="FF0000"/>
                </a:solidFill>
              </a:rPr>
              <a:t>Joel 2; Psalm 16; Ps 110</a:t>
            </a:r>
            <a:r>
              <a:rPr lang="en-US" sz="4400" dirty="0"/>
              <a:t>)</a:t>
            </a:r>
          </a:p>
        </p:txBody>
      </p:sp>
    </p:spTree>
    <p:extLst>
      <p:ext uri="{BB962C8B-B14F-4D97-AF65-F5344CB8AC3E}">
        <p14:creationId xmlns:p14="http://schemas.microsoft.com/office/powerpoint/2010/main" val="9706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solidFill>
                  <a:srgbClr val="FF0000"/>
                </a:solidFill>
              </a:rPr>
              <a:t>James 1:23 </a:t>
            </a:r>
            <a:r>
              <a:rPr lang="en-US" sz="4400" dirty="0"/>
              <a:t>- </a:t>
            </a:r>
            <a:r>
              <a:rPr lang="en-US" sz="4400" b="1" dirty="0"/>
              <a:t>A</a:t>
            </a:r>
            <a:r>
              <a:rPr lang="en-US" sz="4400" b="1" dirty="0">
                <a:solidFill>
                  <a:srgbClr val="FF0000"/>
                </a:solidFill>
              </a:rPr>
              <a:t> </a:t>
            </a:r>
            <a:r>
              <a:rPr lang="en-US" sz="4400" b="1" dirty="0"/>
              <a:t>MIRROR that Reveals</a:t>
            </a:r>
          </a:p>
          <a:p>
            <a:pPr algn="l"/>
            <a:r>
              <a:rPr lang="en-US" sz="4400" i="1" spc="-150" dirty="0"/>
              <a:t>If anyone is a hearer of </a:t>
            </a:r>
            <a:r>
              <a:rPr lang="en-US" sz="4400" b="1" i="1" spc="-150" dirty="0"/>
              <a:t>the word </a:t>
            </a:r>
            <a:r>
              <a:rPr lang="en-US" sz="4400" i="1" spc="-150" dirty="0"/>
              <a:t>and not a doer, he is like a man observing his natural face in </a:t>
            </a:r>
            <a:r>
              <a:rPr lang="en-US" sz="4400" b="1" i="1" spc="-150" dirty="0"/>
              <a:t>a mirror</a:t>
            </a:r>
            <a:r>
              <a:rPr lang="en-US" sz="4400" spc="-150" dirty="0"/>
              <a:t>.</a:t>
            </a:r>
          </a:p>
          <a:p>
            <a:pPr marL="342900" indent="-342900" algn="l">
              <a:buFont typeface="Arial" panose="020B0604020202020204" pitchFamily="34" charset="0"/>
              <a:buChar char="•"/>
            </a:pPr>
            <a:r>
              <a:rPr lang="en-US" sz="4400" dirty="0"/>
              <a:t>It gives you self-knowledge, it tells it like it is, 	it inventories the soul.</a:t>
            </a:r>
          </a:p>
          <a:p>
            <a:pPr marL="342900" indent="-342900" algn="l">
              <a:buFont typeface="Arial" panose="020B0604020202020204" pitchFamily="34" charset="0"/>
              <a:buChar char="•"/>
            </a:pPr>
            <a:r>
              <a:rPr lang="en-US" sz="4400" dirty="0"/>
              <a:t>It does the uncomfortable but necessary work 	of revealing truth about me.</a:t>
            </a:r>
          </a:p>
          <a:p>
            <a:pPr algn="l"/>
            <a:r>
              <a:rPr lang="en-US" sz="4400" dirty="0"/>
              <a:t>(</a:t>
            </a:r>
            <a:r>
              <a:rPr lang="en-US" sz="4400" b="1" dirty="0">
                <a:solidFill>
                  <a:srgbClr val="FF0000"/>
                </a:solidFill>
              </a:rPr>
              <a:t>25</a:t>
            </a:r>
            <a:r>
              <a:rPr lang="en-US" sz="4400" dirty="0"/>
              <a:t>) No one will be saved or sanctified until 	they see themselves from God’s view.</a:t>
            </a:r>
          </a:p>
          <a:p>
            <a:pPr algn="l"/>
            <a:endParaRPr lang="en-US" sz="4400" dirty="0"/>
          </a:p>
        </p:txBody>
      </p:sp>
    </p:spTree>
    <p:extLst>
      <p:ext uri="{BB962C8B-B14F-4D97-AF65-F5344CB8AC3E}">
        <p14:creationId xmlns:p14="http://schemas.microsoft.com/office/powerpoint/2010/main" val="42273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solidFill>
                  <a:srgbClr val="FF0000"/>
                </a:solidFill>
              </a:rPr>
              <a:t>I Peter 1:23 </a:t>
            </a:r>
            <a:r>
              <a:rPr lang="en-US" sz="4400" dirty="0"/>
              <a:t>- </a:t>
            </a:r>
            <a:r>
              <a:rPr lang="en-US" sz="4400" b="1" dirty="0"/>
              <a:t>A</a:t>
            </a:r>
            <a:r>
              <a:rPr lang="en-US" sz="4400" b="1" dirty="0">
                <a:solidFill>
                  <a:srgbClr val="FF0000"/>
                </a:solidFill>
              </a:rPr>
              <a:t> </a:t>
            </a:r>
            <a:r>
              <a:rPr lang="en-US" sz="4400" b="1" dirty="0"/>
              <a:t>SEED that Reproduces</a:t>
            </a:r>
          </a:p>
          <a:p>
            <a:r>
              <a:rPr lang="en-US" sz="4400" i="1" dirty="0"/>
              <a:t> </a:t>
            </a:r>
            <a:r>
              <a:rPr lang="en-US" sz="4000" i="1" dirty="0"/>
              <a:t>Having been born again, not of corruptible </a:t>
            </a:r>
            <a:r>
              <a:rPr lang="en-US" sz="4000" b="1" i="1" dirty="0"/>
              <a:t>seed</a:t>
            </a:r>
            <a:r>
              <a:rPr lang="en-US" sz="4000" i="1" dirty="0"/>
              <a:t> but incorruptible, through the </a:t>
            </a:r>
            <a:r>
              <a:rPr lang="en-US" sz="4000" b="1" i="1" dirty="0"/>
              <a:t>word of God</a:t>
            </a:r>
            <a:r>
              <a:rPr lang="en-US" sz="4000" i="1" dirty="0"/>
              <a:t> which lives and abides forever</a:t>
            </a:r>
            <a:r>
              <a:rPr lang="en-US" sz="4000" dirty="0"/>
              <a:t>. </a:t>
            </a:r>
          </a:p>
          <a:p>
            <a:pPr algn="l"/>
            <a:r>
              <a:rPr lang="en-US" sz="4400" dirty="0"/>
              <a:t>- The life of God is implanted in a person’s soul.</a:t>
            </a:r>
          </a:p>
          <a:p>
            <a:pPr algn="l"/>
            <a:r>
              <a:rPr lang="en-US" sz="4400" dirty="0"/>
              <a:t>- </a:t>
            </a:r>
            <a:r>
              <a:rPr lang="en-US" sz="4400" spc="-150" dirty="0"/>
              <a:t>Heaven comes to us before we ever go to heaven.</a:t>
            </a:r>
          </a:p>
          <a:p>
            <a:pPr algn="l"/>
            <a:r>
              <a:rPr lang="en-US" sz="4400" b="1" dirty="0"/>
              <a:t>Neg</a:t>
            </a:r>
            <a:r>
              <a:rPr lang="en-US" sz="4400" dirty="0"/>
              <a:t> - not perishable, decaying seed, temporal.</a:t>
            </a:r>
          </a:p>
          <a:p>
            <a:pPr algn="l"/>
            <a:r>
              <a:rPr lang="en-US" sz="4400" b="1" dirty="0"/>
              <a:t>Pos</a:t>
            </a:r>
            <a:r>
              <a:rPr lang="en-US" sz="4400" dirty="0"/>
              <a:t> </a:t>
            </a:r>
            <a:r>
              <a:rPr lang="en-US" sz="4400" spc="-60" dirty="0"/>
              <a:t>- imperishable seed, (</a:t>
            </a:r>
            <a:r>
              <a:rPr lang="en-US" sz="4400" b="1" spc="-60" dirty="0">
                <a:solidFill>
                  <a:srgbClr val="FF0000"/>
                </a:solidFill>
              </a:rPr>
              <a:t>Luke 8:5</a:t>
            </a:r>
            <a:r>
              <a:rPr lang="en-US" sz="4400" spc="-60" dirty="0"/>
              <a:t>;</a:t>
            </a:r>
            <a:r>
              <a:rPr lang="en-US" sz="4400" b="1" spc="-60" dirty="0"/>
              <a:t> </a:t>
            </a:r>
            <a:r>
              <a:rPr lang="en-US" sz="4400" b="1" spc="-60" dirty="0">
                <a:solidFill>
                  <a:srgbClr val="FF0000"/>
                </a:solidFill>
              </a:rPr>
              <a:t>John 11:25</a:t>
            </a:r>
            <a:r>
              <a:rPr lang="en-US" sz="4400" spc="-60" dirty="0"/>
              <a:t>).</a:t>
            </a:r>
          </a:p>
          <a:p>
            <a:pPr algn="l"/>
            <a:r>
              <a:rPr lang="en-US" sz="4400" dirty="0"/>
              <a:t>- Those dead in sin are given eternal life.</a:t>
            </a:r>
          </a:p>
        </p:txBody>
      </p:sp>
    </p:spTree>
    <p:extLst>
      <p:ext uri="{BB962C8B-B14F-4D97-AF65-F5344CB8AC3E}">
        <p14:creationId xmlns:p14="http://schemas.microsoft.com/office/powerpoint/2010/main" val="29578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0F6C-7509-0DF4-3448-F4E4829B1EE4}"/>
              </a:ext>
            </a:extLst>
          </p:cNvPr>
          <p:cNvSpPr>
            <a:spLocks noGrp="1"/>
          </p:cNvSpPr>
          <p:nvPr>
            <p:ph type="ctrTitle"/>
          </p:nvPr>
        </p:nvSpPr>
        <p:spPr>
          <a:xfrm>
            <a:off x="295275" y="5007766"/>
            <a:ext cx="11610975" cy="1660574"/>
          </a:xfrm>
          <a:noFill/>
        </p:spPr>
        <p:txBody>
          <a:bodyPr anchor="t">
            <a:normAutofit fontScale="90000"/>
          </a:bodyPr>
          <a:lstStyle/>
          <a:p>
            <a:pPr>
              <a:lnSpc>
                <a:spcPct val="80000"/>
              </a:lnSpc>
            </a:pPr>
            <a:r>
              <a:rPr lang="en-US" sz="5200" b="1" dirty="0">
                <a:latin typeface="+mn-lt"/>
              </a:rPr>
              <a:t>Eichelbergers </a:t>
            </a:r>
            <a:r>
              <a:rPr lang="en-US" sz="4400" dirty="0">
                <a:latin typeface="+mn-lt"/>
              </a:rPr>
              <a:t>with Ripe for Harvest</a:t>
            </a:r>
            <a:br>
              <a:rPr lang="en-US" sz="5200" dirty="0"/>
            </a:br>
            <a:r>
              <a:rPr lang="en-US" sz="4400" b="1" dirty="0">
                <a:latin typeface="+mn-lt"/>
              </a:rPr>
              <a:t>Czech Republic </a:t>
            </a:r>
            <a:r>
              <a:rPr lang="en-US" sz="4400" dirty="0">
                <a:latin typeface="+mn-lt"/>
              </a:rPr>
              <a:t>- </a:t>
            </a:r>
            <a:r>
              <a:rPr lang="en-US" sz="4400" i="1" dirty="0">
                <a:latin typeface="+mn-lt"/>
              </a:rPr>
              <a:t>Evangelism, Discipleship, Training</a:t>
            </a:r>
            <a:br>
              <a:rPr lang="en-US" sz="5200" dirty="0"/>
            </a:br>
            <a:r>
              <a:rPr lang="en-US" sz="4400" b="1" dirty="0">
                <a:latin typeface="+mn-lt"/>
              </a:rPr>
              <a:t>Stateside </a:t>
            </a:r>
            <a:r>
              <a:rPr lang="en-US" sz="4400" dirty="0">
                <a:latin typeface="+mn-lt"/>
              </a:rPr>
              <a:t>- </a:t>
            </a:r>
            <a:r>
              <a:rPr lang="en-US" sz="4400" i="1" dirty="0">
                <a:latin typeface="+mn-lt"/>
              </a:rPr>
              <a:t>Mentoring, Seminars, Team-Building</a:t>
            </a:r>
            <a:br>
              <a:rPr lang="en-US" sz="4400" dirty="0">
                <a:latin typeface="+mn-lt"/>
              </a:rPr>
            </a:br>
            <a:endParaRPr lang="en-US" sz="4400" dirty="0">
              <a:latin typeface="+mn-lt"/>
            </a:endParaRPr>
          </a:p>
        </p:txBody>
      </p:sp>
      <p:pic>
        <p:nvPicPr>
          <p:cNvPr id="5" name="Picture 4" descr="A group of men in water&#10;&#10;Description automatically generated with low confidence">
            <a:extLst>
              <a:ext uri="{FF2B5EF4-FFF2-40B4-BE49-F238E27FC236}">
                <a16:creationId xmlns:a16="http://schemas.microsoft.com/office/drawing/2014/main" id="{728C357E-2DF8-61F3-39A2-926DE41136B7}"/>
              </a:ext>
            </a:extLst>
          </p:cNvPr>
          <p:cNvPicPr>
            <a:picLocks noChangeAspect="1"/>
          </p:cNvPicPr>
          <p:nvPr/>
        </p:nvPicPr>
        <p:blipFill rotWithShape="1">
          <a:blip r:embed="rId2">
            <a:extLst>
              <a:ext uri="{28A0092B-C50C-407E-A947-70E740481C1C}">
                <a14:useLocalDpi xmlns:a14="http://schemas.microsoft.com/office/drawing/2010/main" val="0"/>
              </a:ext>
            </a:extLst>
          </a:blip>
          <a:srcRect t="30919" b="15865"/>
          <a:stretch/>
        </p:blipFill>
        <p:spPr>
          <a:xfrm rot="10800000">
            <a:off x="17" y="16935"/>
            <a:ext cx="12191979" cy="4882458"/>
          </a:xfrm>
          <a:prstGeom prst="rect">
            <a:avLst/>
          </a:prstGeom>
        </p:spPr>
      </p:pic>
      <p:sp>
        <p:nvSpPr>
          <p:cNvPr id="3" name="TextBox 2">
            <a:extLst>
              <a:ext uri="{FF2B5EF4-FFF2-40B4-BE49-F238E27FC236}">
                <a16:creationId xmlns:a16="http://schemas.microsoft.com/office/drawing/2014/main" id="{2B1BA3E4-1B50-42D6-CEF3-B6C6CC97544D}"/>
              </a:ext>
            </a:extLst>
          </p:cNvPr>
          <p:cNvSpPr txBox="1"/>
          <p:nvPr/>
        </p:nvSpPr>
        <p:spPr>
          <a:xfrm>
            <a:off x="619124" y="189660"/>
            <a:ext cx="1348823" cy="815608"/>
          </a:xfrm>
          <a:prstGeom prst="rect">
            <a:avLst/>
          </a:prstGeom>
          <a:noFill/>
        </p:spPr>
        <p:txBody>
          <a:bodyPr wrap="square" rtlCol="0">
            <a:spAutoFit/>
          </a:bodyPr>
          <a:lstStyle/>
          <a:p>
            <a:pPr algn="ctr"/>
            <a:r>
              <a:rPr lang="en-US" sz="4700" b="1" dirty="0"/>
              <a:t>Pam</a:t>
            </a:r>
          </a:p>
        </p:txBody>
      </p:sp>
      <p:sp>
        <p:nvSpPr>
          <p:cNvPr id="4" name="TextBox 3">
            <a:extLst>
              <a:ext uri="{FF2B5EF4-FFF2-40B4-BE49-F238E27FC236}">
                <a16:creationId xmlns:a16="http://schemas.microsoft.com/office/drawing/2014/main" id="{BBABDF9E-614F-B5AE-E663-69A971E98DAB}"/>
              </a:ext>
            </a:extLst>
          </p:cNvPr>
          <p:cNvSpPr txBox="1"/>
          <p:nvPr/>
        </p:nvSpPr>
        <p:spPr>
          <a:xfrm>
            <a:off x="6897758" y="220431"/>
            <a:ext cx="1655692" cy="815608"/>
          </a:xfrm>
          <a:prstGeom prst="rect">
            <a:avLst/>
          </a:prstGeom>
          <a:noFill/>
        </p:spPr>
        <p:txBody>
          <a:bodyPr wrap="square" rtlCol="0">
            <a:spAutoFit/>
          </a:bodyPr>
          <a:lstStyle/>
          <a:p>
            <a:pPr algn="ctr"/>
            <a:r>
              <a:rPr lang="en-US" sz="4700" b="1" dirty="0"/>
              <a:t>Brian</a:t>
            </a:r>
          </a:p>
        </p:txBody>
      </p:sp>
    </p:spTree>
    <p:extLst>
      <p:ext uri="{BB962C8B-B14F-4D97-AF65-F5344CB8AC3E}">
        <p14:creationId xmlns:p14="http://schemas.microsoft.com/office/powerpoint/2010/main" val="387503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rmAutofit fontScale="92500"/>
          </a:bodyPr>
          <a:lstStyle/>
          <a:p>
            <a:r>
              <a:rPr lang="en-US" sz="4400" b="1" dirty="0">
                <a:solidFill>
                  <a:srgbClr val="FF0000"/>
                </a:solidFill>
              </a:rPr>
              <a:t>I Peter 2:2 </a:t>
            </a:r>
            <a:r>
              <a:rPr lang="en-US" sz="4400" dirty="0"/>
              <a:t>- </a:t>
            </a:r>
            <a:r>
              <a:rPr lang="en-US" sz="4400" b="1" dirty="0"/>
              <a:t>The</a:t>
            </a:r>
            <a:r>
              <a:rPr lang="en-US" sz="4400" b="1" dirty="0">
                <a:solidFill>
                  <a:srgbClr val="FF0000"/>
                </a:solidFill>
              </a:rPr>
              <a:t> </a:t>
            </a:r>
            <a:r>
              <a:rPr lang="en-US" sz="4400" b="1" dirty="0"/>
              <a:t>MILK that Nourishes</a:t>
            </a:r>
          </a:p>
          <a:p>
            <a:r>
              <a:rPr lang="en-US" sz="4400" i="1" dirty="0"/>
              <a:t>As newborn babes, desire the pure </a:t>
            </a:r>
            <a:r>
              <a:rPr lang="en-US" sz="4400" b="1" i="1" dirty="0"/>
              <a:t>milk of the word</a:t>
            </a:r>
            <a:r>
              <a:rPr lang="en-US" sz="4400" i="1" dirty="0"/>
              <a:t>, that you may grow thereby</a:t>
            </a:r>
            <a:r>
              <a:rPr lang="en-US" sz="4400" dirty="0"/>
              <a:t>. </a:t>
            </a:r>
          </a:p>
          <a:p>
            <a:pPr algn="l"/>
            <a:r>
              <a:rPr lang="en-US" sz="4400" dirty="0"/>
              <a:t>- Never outgrow being like a newborn baby, 	childlike, craving 	God’s pure Word.</a:t>
            </a:r>
          </a:p>
          <a:p>
            <a:pPr algn="l"/>
            <a:r>
              <a:rPr lang="en-US" sz="4400" dirty="0"/>
              <a:t>- It is the soul’s source of nutrition, protection, 	growth, stimulant, satisfaction.</a:t>
            </a:r>
          </a:p>
          <a:p>
            <a:pPr algn="l"/>
            <a:r>
              <a:rPr lang="en-US" sz="4400" dirty="0"/>
              <a:t>- By it (</a:t>
            </a:r>
            <a:r>
              <a:rPr lang="en-US" sz="4400" i="1" dirty="0"/>
              <a:t>the Bible</a:t>
            </a:r>
            <a:r>
              <a:rPr lang="en-US" sz="4400" dirty="0"/>
              <a:t>), you will be fully saved (</a:t>
            </a:r>
            <a:r>
              <a:rPr lang="en-US" sz="4400" i="1" dirty="0"/>
              <a:t>justified 	&amp; sanctified</a:t>
            </a:r>
            <a:r>
              <a:rPr lang="en-US" sz="4400" dirty="0"/>
              <a:t>) - </a:t>
            </a:r>
            <a:r>
              <a:rPr lang="en-US" sz="4400" b="1" dirty="0">
                <a:solidFill>
                  <a:srgbClr val="FF0000"/>
                </a:solidFill>
              </a:rPr>
              <a:t>Ps 119:9,11</a:t>
            </a:r>
            <a:r>
              <a:rPr lang="en-US" sz="4400" dirty="0"/>
              <a:t>; </a:t>
            </a:r>
            <a:r>
              <a:rPr lang="en-US" sz="4400" b="1" dirty="0"/>
              <a:t>Jesus’ temptations </a:t>
            </a:r>
            <a:endParaRPr lang="en-US" sz="4400" dirty="0"/>
          </a:p>
        </p:txBody>
      </p:sp>
    </p:spTree>
    <p:extLst>
      <p:ext uri="{BB962C8B-B14F-4D97-AF65-F5344CB8AC3E}">
        <p14:creationId xmlns:p14="http://schemas.microsoft.com/office/powerpoint/2010/main" val="31619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solidFill>
                  <a:srgbClr val="FF0000"/>
                </a:solidFill>
              </a:rPr>
              <a:t>Psalm 119:105 </a:t>
            </a:r>
            <a:r>
              <a:rPr lang="en-US" sz="4400" dirty="0"/>
              <a:t>- </a:t>
            </a:r>
            <a:r>
              <a:rPr lang="en-US" sz="4400" b="1" dirty="0"/>
              <a:t>A LAMP that Shines</a:t>
            </a:r>
          </a:p>
          <a:p>
            <a:r>
              <a:rPr lang="en-US" sz="4400" b="1" i="1" spc="-150" dirty="0"/>
              <a:t>Thy word </a:t>
            </a:r>
            <a:r>
              <a:rPr lang="en-US" sz="4400" i="1" spc="-150" dirty="0"/>
              <a:t>is a </a:t>
            </a:r>
            <a:r>
              <a:rPr lang="en-US" sz="4400" b="1" i="1" spc="-150" dirty="0"/>
              <a:t>lamp</a:t>
            </a:r>
            <a:r>
              <a:rPr lang="en-US" sz="4400" i="1" spc="-150" dirty="0"/>
              <a:t> to my feet, a </a:t>
            </a:r>
            <a:r>
              <a:rPr lang="en-US" sz="4400" b="1" i="1" spc="-150" dirty="0"/>
              <a:t>light</a:t>
            </a:r>
            <a:r>
              <a:rPr lang="en-US" sz="4400" i="1" spc="-150" dirty="0"/>
              <a:t> to my path.</a:t>
            </a:r>
          </a:p>
          <a:p>
            <a:pPr algn="l"/>
            <a:r>
              <a:rPr lang="en-US" sz="4400" dirty="0"/>
              <a:t>1 - We live in a dark and ever darkening world! </a:t>
            </a:r>
          </a:p>
          <a:p>
            <a:pPr algn="l"/>
            <a:r>
              <a:rPr lang="en-US" sz="4400" dirty="0"/>
              <a:t>2 - The Word gives necessary light for travelers. 	Not an option for a few, but a necessity for 	all. </a:t>
            </a:r>
            <a:r>
              <a:rPr lang="en-US" sz="4400" b="1" dirty="0">
                <a:solidFill>
                  <a:srgbClr val="FF0000"/>
                </a:solidFill>
              </a:rPr>
              <a:t>Ps 19:8</a:t>
            </a:r>
            <a:r>
              <a:rPr lang="en-US" sz="4400" dirty="0"/>
              <a:t>;</a:t>
            </a:r>
            <a:r>
              <a:rPr lang="en-US" sz="4400" b="1" dirty="0">
                <a:solidFill>
                  <a:srgbClr val="FF0000"/>
                </a:solidFill>
              </a:rPr>
              <a:t> II Pet 1:19</a:t>
            </a:r>
            <a:r>
              <a:rPr lang="en-US" sz="4400" dirty="0"/>
              <a:t>;</a:t>
            </a:r>
            <a:r>
              <a:rPr lang="en-US" sz="4400" b="1" dirty="0">
                <a:solidFill>
                  <a:srgbClr val="FF0000"/>
                </a:solidFill>
              </a:rPr>
              <a:t> </a:t>
            </a:r>
            <a:r>
              <a:rPr lang="en-US" sz="4400" b="1" dirty="0">
                <a:solidFill>
                  <a:srgbClr val="00B050"/>
                </a:solidFill>
              </a:rPr>
              <a:t>Phil 2:15,16</a:t>
            </a:r>
          </a:p>
          <a:p>
            <a:pPr algn="l"/>
            <a:r>
              <a:rPr lang="en-US" sz="4400" dirty="0"/>
              <a:t>3 - </a:t>
            </a:r>
            <a:r>
              <a:rPr lang="en-US" sz="4400" spc="-150" dirty="0"/>
              <a:t>Feet = walking/obeying.  It has come thru my 	ears into my heart, and settles into my walking.</a:t>
            </a:r>
          </a:p>
          <a:p>
            <a:pPr algn="l"/>
            <a:r>
              <a:rPr lang="en-US" sz="4400" spc="-150" dirty="0"/>
              <a:t>- Like a railway, safety depends on accurate signals.</a:t>
            </a:r>
          </a:p>
        </p:txBody>
      </p:sp>
    </p:spTree>
    <p:extLst>
      <p:ext uri="{BB962C8B-B14F-4D97-AF65-F5344CB8AC3E}">
        <p14:creationId xmlns:p14="http://schemas.microsoft.com/office/powerpoint/2010/main" val="17546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12\fileshare\Alex Bauman\private\AA Adult SS TRUTH\Course 8--Dispensationalism\CD\Files from Matt\Backgrounds\Slide with 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0"/>
            <a:ext cx="1016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555225-4607-4DE6-F4BF-4FF61BAF1AF1}"/>
              </a:ext>
            </a:extLst>
          </p:cNvPr>
          <p:cNvSpPr txBox="1"/>
          <p:nvPr/>
        </p:nvSpPr>
        <p:spPr>
          <a:xfrm>
            <a:off x="216131" y="748145"/>
            <a:ext cx="2518757" cy="1077218"/>
          </a:xfrm>
          <a:prstGeom prst="rect">
            <a:avLst/>
          </a:prstGeom>
          <a:noFill/>
        </p:spPr>
        <p:txBody>
          <a:bodyPr wrap="square" rtlCol="0">
            <a:spAutoFit/>
          </a:bodyPr>
          <a:lstStyle/>
          <a:p>
            <a:pPr algn="ctr"/>
            <a:r>
              <a:rPr lang="en-US" sz="3200" b="1" i="1" dirty="0">
                <a:solidFill>
                  <a:srgbClr val="00B050"/>
                </a:solidFill>
              </a:rPr>
              <a:t>Adult Sunday School Class</a:t>
            </a:r>
          </a:p>
        </p:txBody>
      </p:sp>
      <p:sp>
        <p:nvSpPr>
          <p:cNvPr id="4" name="TextBox 3">
            <a:extLst>
              <a:ext uri="{FF2B5EF4-FFF2-40B4-BE49-F238E27FC236}">
                <a16:creationId xmlns:a16="http://schemas.microsoft.com/office/drawing/2014/main" id="{DBFA19A4-9FB6-C2D9-DFF4-59D9696F3CB0}"/>
              </a:ext>
            </a:extLst>
          </p:cNvPr>
          <p:cNvSpPr txBox="1"/>
          <p:nvPr/>
        </p:nvSpPr>
        <p:spPr>
          <a:xfrm>
            <a:off x="8118764" y="748145"/>
            <a:ext cx="3857105" cy="1077218"/>
          </a:xfrm>
          <a:prstGeom prst="rect">
            <a:avLst/>
          </a:prstGeom>
          <a:noFill/>
        </p:spPr>
        <p:txBody>
          <a:bodyPr wrap="square" rtlCol="0">
            <a:spAutoFit/>
          </a:bodyPr>
          <a:lstStyle/>
          <a:p>
            <a:pPr algn="ctr"/>
            <a:r>
              <a:rPr lang="en-US" sz="3200" b="1" i="1" dirty="0">
                <a:solidFill>
                  <a:srgbClr val="00B050"/>
                </a:solidFill>
              </a:rPr>
              <a:t>Begins Next Sunday 9:30 in the Sanctuary</a:t>
            </a:r>
          </a:p>
        </p:txBody>
      </p:sp>
    </p:spTree>
    <p:extLst>
      <p:ext uri="{BB962C8B-B14F-4D97-AF65-F5344CB8AC3E}">
        <p14:creationId xmlns:p14="http://schemas.microsoft.com/office/powerpoint/2010/main" val="213756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6829" y="432262"/>
            <a:ext cx="10989426" cy="5968538"/>
          </a:xfrm>
        </p:spPr>
        <p:txBody>
          <a:bodyPr>
            <a:noAutofit/>
          </a:bodyPr>
          <a:lstStyle/>
          <a:p>
            <a:r>
              <a:rPr lang="en-US" sz="4400" b="1" dirty="0">
                <a:solidFill>
                  <a:srgbClr val="FF0000"/>
                </a:solidFill>
              </a:rPr>
              <a:t>Jeremiah 23:29a </a:t>
            </a:r>
            <a:r>
              <a:rPr lang="en-US" sz="4400" dirty="0"/>
              <a:t>-</a:t>
            </a:r>
            <a:r>
              <a:rPr lang="en-US" sz="4400" b="1" dirty="0">
                <a:solidFill>
                  <a:srgbClr val="FF0000"/>
                </a:solidFill>
              </a:rPr>
              <a:t> </a:t>
            </a:r>
            <a:r>
              <a:rPr lang="en-US" sz="4400" b="1" dirty="0"/>
              <a:t>A FIRE that Consumes</a:t>
            </a:r>
          </a:p>
          <a:p>
            <a:r>
              <a:rPr lang="en-US" sz="4400" dirty="0"/>
              <a:t>"</a:t>
            </a:r>
            <a:r>
              <a:rPr lang="en-US" sz="4400" i="1" dirty="0"/>
              <a:t>Is not My </a:t>
            </a:r>
            <a:r>
              <a:rPr lang="en-US" sz="4400" b="1" i="1" dirty="0"/>
              <a:t>word</a:t>
            </a:r>
            <a:r>
              <a:rPr lang="en-US" sz="4400" i="1" dirty="0"/>
              <a:t> like a </a:t>
            </a:r>
            <a:r>
              <a:rPr lang="en-US" sz="4400" b="1" i="1" dirty="0"/>
              <a:t>fire</a:t>
            </a:r>
            <a:r>
              <a:rPr lang="en-US" sz="4400" i="1" dirty="0"/>
              <a:t>?" says the LORD</a:t>
            </a:r>
            <a:r>
              <a:rPr lang="en-US" sz="4400" dirty="0"/>
              <a:t>.</a:t>
            </a:r>
          </a:p>
          <a:p>
            <a:pPr algn="l"/>
            <a:r>
              <a:rPr lang="en-US" sz="4400" spc="-150" dirty="0"/>
              <a:t>- Rhetorical question dealing with false prophets 	</a:t>
            </a:r>
            <a:r>
              <a:rPr lang="en-US" sz="4400" dirty="0"/>
              <a:t>(</a:t>
            </a:r>
            <a:r>
              <a:rPr lang="en-US" sz="4400" b="1" dirty="0">
                <a:solidFill>
                  <a:srgbClr val="FF0000"/>
                </a:solidFill>
              </a:rPr>
              <a:t>25,26,27,28,30,31,32,34</a:t>
            </a:r>
            <a:r>
              <a:rPr lang="en-US" sz="4400" dirty="0"/>
              <a:t>). Answer is “Yes”.</a:t>
            </a:r>
          </a:p>
          <a:p>
            <a:pPr algn="l"/>
            <a:r>
              <a:rPr lang="en-US" sz="4400" dirty="0"/>
              <a:t>- </a:t>
            </a:r>
            <a:r>
              <a:rPr lang="en-US" sz="4400" b="1" dirty="0"/>
              <a:t>Pos</a:t>
            </a:r>
            <a:r>
              <a:rPr lang="en-US" sz="4400" dirty="0"/>
              <a:t> uses for fire, but this is </a:t>
            </a:r>
            <a:r>
              <a:rPr lang="en-US" sz="4400" b="1" dirty="0"/>
              <a:t>neg</a:t>
            </a:r>
            <a:r>
              <a:rPr lang="en-US" sz="4400" dirty="0"/>
              <a:t> - consuming.</a:t>
            </a:r>
          </a:p>
          <a:p>
            <a:pPr algn="l"/>
            <a:r>
              <a:rPr lang="en-US" sz="4400" spc="-150" dirty="0"/>
              <a:t>- Scripture, properly used, either blesses or burns.</a:t>
            </a:r>
          </a:p>
          <a:p>
            <a:pPr algn="l"/>
            <a:r>
              <a:rPr lang="en-US" sz="4400" dirty="0"/>
              <a:t>- The Bible is a </a:t>
            </a:r>
            <a:r>
              <a:rPr lang="en-US" sz="4400" b="1" dirty="0">
                <a:solidFill>
                  <a:srgbClr val="FF0000"/>
                </a:solidFill>
              </a:rPr>
              <a:t>red</a:t>
            </a:r>
            <a:r>
              <a:rPr lang="en-US" sz="4400" dirty="0"/>
              <a:t>-hot book.</a:t>
            </a:r>
          </a:p>
        </p:txBody>
      </p:sp>
    </p:spTree>
    <p:extLst>
      <p:ext uri="{BB962C8B-B14F-4D97-AF65-F5344CB8AC3E}">
        <p14:creationId xmlns:p14="http://schemas.microsoft.com/office/powerpoint/2010/main" val="28813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1287" y="444731"/>
            <a:ext cx="10989426" cy="5968538"/>
          </a:xfrm>
        </p:spPr>
        <p:txBody>
          <a:bodyPr>
            <a:normAutofit lnSpcReduction="10000"/>
          </a:bodyPr>
          <a:lstStyle/>
          <a:p>
            <a:r>
              <a:rPr lang="en-US" sz="4400" b="1" dirty="0">
                <a:solidFill>
                  <a:srgbClr val="FF0000"/>
                </a:solidFill>
              </a:rPr>
              <a:t>Jeremiah 23:29b </a:t>
            </a:r>
            <a:r>
              <a:rPr lang="en-US" sz="4400" dirty="0"/>
              <a:t>- </a:t>
            </a:r>
            <a:r>
              <a:rPr lang="en-US" sz="4400" b="1" dirty="0"/>
              <a:t>A HAMMER that Shatters</a:t>
            </a:r>
          </a:p>
          <a:p>
            <a:r>
              <a:rPr lang="en-US" sz="4400" b="0" i="1" u="none" strike="noStrike" baseline="0" dirty="0"/>
              <a:t>"And is not </a:t>
            </a:r>
            <a:r>
              <a:rPr lang="en-US" sz="4400" b="1" i="1" u="none" strike="noStrike" baseline="0" dirty="0"/>
              <a:t>My word </a:t>
            </a:r>
            <a:r>
              <a:rPr lang="en-US" sz="4400" b="0" i="1" u="none" strike="noStrike" baseline="0" dirty="0"/>
              <a:t>like a </a:t>
            </a:r>
            <a:r>
              <a:rPr lang="en-US" sz="4400" b="1" i="1" u="none" strike="noStrike" baseline="0" dirty="0"/>
              <a:t>hammer</a:t>
            </a:r>
            <a:r>
              <a:rPr lang="en-US" sz="4400" b="0" i="1" u="none" strike="noStrike" baseline="0" dirty="0"/>
              <a:t> that  breaks the rock in pieces?” </a:t>
            </a:r>
          </a:p>
          <a:p>
            <a:pPr algn="l"/>
            <a:r>
              <a:rPr lang="en-US" sz="4400" spc="-150" dirty="0"/>
              <a:t>- Another rhetorical question. </a:t>
            </a:r>
            <a:r>
              <a:rPr lang="en-US" sz="4400" dirty="0"/>
              <a:t>Answer is “Yes”.</a:t>
            </a:r>
          </a:p>
          <a:p>
            <a:pPr algn="l"/>
            <a:r>
              <a:rPr lang="en-US" sz="4400" dirty="0"/>
              <a:t>- Humanly weak people open &amp; proclaim God’s 	Word, and as a sledgehammer it shatters 	rock-hard minds, hearts, and arguments. </a:t>
            </a:r>
          </a:p>
          <a:p>
            <a:pPr algn="l"/>
            <a:r>
              <a:rPr lang="en-US" sz="4400" dirty="0"/>
              <a:t>- Pride &amp; self-righteousness are crushed by it.</a:t>
            </a:r>
          </a:p>
          <a:p>
            <a:pPr algn="l"/>
            <a:r>
              <a:rPr lang="en-US" sz="4400" dirty="0"/>
              <a:t>- The result is a sculpture more like Christ.</a:t>
            </a:r>
          </a:p>
        </p:txBody>
      </p:sp>
    </p:spTree>
    <p:extLst>
      <p:ext uri="{BB962C8B-B14F-4D97-AF65-F5344CB8AC3E}">
        <p14:creationId xmlns:p14="http://schemas.microsoft.com/office/powerpoint/2010/main" val="406719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1287" y="444731"/>
            <a:ext cx="10989426" cy="5968538"/>
          </a:xfrm>
        </p:spPr>
        <p:txBody>
          <a:bodyPr>
            <a:normAutofit/>
          </a:bodyPr>
          <a:lstStyle/>
          <a:p>
            <a:endParaRPr lang="en-US" sz="4400" dirty="0"/>
          </a:p>
        </p:txBody>
      </p:sp>
      <p:pic>
        <p:nvPicPr>
          <p:cNvPr id="1026" name="Picture 2" descr="Unfinished Rito Vessel #3 - Stone Carving Process By Ewe Studio #art # ...">
            <a:extLst>
              <a:ext uri="{FF2B5EF4-FFF2-40B4-BE49-F238E27FC236}">
                <a16:creationId xmlns:a16="http://schemas.microsoft.com/office/drawing/2014/main" id="{29DE1747-DB3A-AD92-099E-0A205C618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0"/>
            <a:ext cx="9118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0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41756D-554D-C92C-E503-FF723EEC34B6}"/>
              </a:ext>
            </a:extLst>
          </p:cNvPr>
          <p:cNvSpPr>
            <a:spLocks noGrp="1"/>
          </p:cNvSpPr>
          <p:nvPr>
            <p:ph type="subTitle" idx="1"/>
          </p:nvPr>
        </p:nvSpPr>
        <p:spPr>
          <a:xfrm>
            <a:off x="601287" y="444731"/>
            <a:ext cx="10989426" cy="5968538"/>
          </a:xfrm>
        </p:spPr>
        <p:txBody>
          <a:bodyPr>
            <a:normAutofit/>
          </a:bodyPr>
          <a:lstStyle/>
          <a:p>
            <a:r>
              <a:rPr lang="en-US" sz="4800" b="1" dirty="0"/>
              <a:t>Grace</a:t>
            </a:r>
            <a:r>
              <a:rPr lang="en-US" sz="4800" b="1" dirty="0">
                <a:solidFill>
                  <a:srgbClr val="FF0000"/>
                </a:solidFill>
              </a:rPr>
              <a:t> BIBLE </a:t>
            </a:r>
            <a:r>
              <a:rPr lang="en-US" sz="4800" b="1" dirty="0"/>
              <a:t>Chapel</a:t>
            </a:r>
          </a:p>
          <a:p>
            <a:pPr algn="l"/>
            <a:r>
              <a:rPr lang="en-US" sz="4400" dirty="0"/>
              <a:t>It’s a </a:t>
            </a:r>
            <a:r>
              <a:rPr lang="en-US" sz="4400" b="1" dirty="0"/>
              <a:t>SWORD</a:t>
            </a:r>
            <a:r>
              <a:rPr lang="en-US" sz="4400" dirty="0"/>
              <a:t> that Pierces - </a:t>
            </a:r>
            <a:r>
              <a:rPr lang="en-US" sz="4400" b="1" dirty="0"/>
              <a:t>Wield</a:t>
            </a:r>
            <a:r>
              <a:rPr lang="en-US" sz="4400" dirty="0"/>
              <a:t> it</a:t>
            </a:r>
          </a:p>
          <a:p>
            <a:pPr algn="l"/>
            <a:r>
              <a:rPr lang="en-US" sz="4400" dirty="0"/>
              <a:t>It’s a </a:t>
            </a:r>
            <a:r>
              <a:rPr lang="en-US" sz="4400" b="1" dirty="0"/>
              <a:t>MIRROR</a:t>
            </a:r>
            <a:r>
              <a:rPr lang="en-US" sz="4400" dirty="0"/>
              <a:t> that Reveals - </a:t>
            </a:r>
            <a:r>
              <a:rPr lang="en-US" sz="4400" b="1" dirty="0"/>
              <a:t>Look </a:t>
            </a:r>
            <a:r>
              <a:rPr lang="en-US" sz="4400" dirty="0"/>
              <a:t>at it</a:t>
            </a:r>
          </a:p>
          <a:p>
            <a:pPr algn="l"/>
            <a:r>
              <a:rPr lang="en-US" sz="4400" dirty="0"/>
              <a:t>It’s the </a:t>
            </a:r>
            <a:r>
              <a:rPr lang="en-US" sz="4400" b="1" dirty="0"/>
              <a:t>SEED</a:t>
            </a:r>
            <a:r>
              <a:rPr lang="en-US" sz="4400" dirty="0"/>
              <a:t> that Reproduces - </a:t>
            </a:r>
            <a:r>
              <a:rPr lang="en-US" sz="4400" b="1" dirty="0"/>
              <a:t>Scatter</a:t>
            </a:r>
            <a:r>
              <a:rPr lang="en-US" sz="4400" dirty="0"/>
              <a:t> it</a:t>
            </a:r>
          </a:p>
          <a:p>
            <a:pPr algn="l"/>
            <a:r>
              <a:rPr lang="en-US" sz="4400" dirty="0"/>
              <a:t>It’s the </a:t>
            </a:r>
            <a:r>
              <a:rPr lang="en-US" sz="4400" b="1" dirty="0"/>
              <a:t>MILK</a:t>
            </a:r>
            <a:r>
              <a:rPr lang="en-US" sz="4400" dirty="0"/>
              <a:t> that Nourishes - </a:t>
            </a:r>
            <a:r>
              <a:rPr lang="en-US" sz="4400" b="1" dirty="0"/>
              <a:t>Serve</a:t>
            </a:r>
            <a:r>
              <a:rPr lang="en-US" sz="4400" dirty="0"/>
              <a:t> it</a:t>
            </a:r>
          </a:p>
          <a:p>
            <a:pPr algn="l"/>
            <a:r>
              <a:rPr lang="en-US" sz="4400" dirty="0"/>
              <a:t>It’s a </a:t>
            </a:r>
            <a:r>
              <a:rPr lang="en-US" sz="4400" b="1" dirty="0"/>
              <a:t>LAMP</a:t>
            </a:r>
            <a:r>
              <a:rPr lang="en-US" sz="4400" dirty="0"/>
              <a:t> that Shines - </a:t>
            </a:r>
            <a:r>
              <a:rPr lang="en-US" sz="4400" b="1" dirty="0"/>
              <a:t>Lift</a:t>
            </a:r>
            <a:r>
              <a:rPr lang="en-US" sz="4400" dirty="0"/>
              <a:t> it</a:t>
            </a:r>
          </a:p>
          <a:p>
            <a:pPr algn="l"/>
            <a:r>
              <a:rPr lang="en-US" sz="4400" dirty="0"/>
              <a:t>It’s a </a:t>
            </a:r>
            <a:r>
              <a:rPr lang="en-US" sz="4400" b="1" dirty="0"/>
              <a:t>FIRE</a:t>
            </a:r>
            <a:r>
              <a:rPr lang="en-US" sz="4400" dirty="0"/>
              <a:t> that Consumes - </a:t>
            </a:r>
            <a:r>
              <a:rPr lang="en-US" sz="4400" b="1" dirty="0"/>
              <a:t>Spread</a:t>
            </a:r>
            <a:r>
              <a:rPr lang="en-US" sz="4400" dirty="0"/>
              <a:t> it</a:t>
            </a:r>
          </a:p>
          <a:p>
            <a:pPr algn="l"/>
            <a:r>
              <a:rPr lang="en-US" sz="4400" dirty="0"/>
              <a:t>It’s a </a:t>
            </a:r>
            <a:r>
              <a:rPr lang="en-US" sz="4400" b="1" dirty="0"/>
              <a:t>HAMMER</a:t>
            </a:r>
            <a:r>
              <a:rPr lang="en-US" sz="4400" dirty="0"/>
              <a:t> that Shatters - </a:t>
            </a:r>
            <a:r>
              <a:rPr lang="en-US" sz="4400" b="1" dirty="0"/>
              <a:t>Swing</a:t>
            </a:r>
            <a:r>
              <a:rPr lang="en-US" sz="4400" dirty="0"/>
              <a:t> it</a:t>
            </a:r>
          </a:p>
        </p:txBody>
      </p:sp>
    </p:spTree>
    <p:extLst>
      <p:ext uri="{BB962C8B-B14F-4D97-AF65-F5344CB8AC3E}">
        <p14:creationId xmlns:p14="http://schemas.microsoft.com/office/powerpoint/2010/main" val="21657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AD4703-6A6C-4065-BF25-5F1304C027DA}"/>
              </a:ext>
            </a:extLst>
          </p:cNvPr>
          <p:cNvSpPr>
            <a:spLocks noGrp="1"/>
          </p:cNvSpPr>
          <p:nvPr>
            <p:ph type="subTitle" idx="1"/>
          </p:nvPr>
        </p:nvSpPr>
        <p:spPr>
          <a:xfrm>
            <a:off x="627017" y="296091"/>
            <a:ext cx="10946674" cy="6174377"/>
          </a:xfrm>
        </p:spPr>
        <p:txBody>
          <a:bodyPr>
            <a:normAutofit/>
          </a:bodyPr>
          <a:lstStyle/>
          <a:p>
            <a:endParaRPr lang="en-US" sz="5400" b="1" dirty="0"/>
          </a:p>
        </p:txBody>
      </p:sp>
      <p:pic>
        <p:nvPicPr>
          <p:cNvPr id="4" name="Picture 2" descr="Image result for lord's supper images">
            <a:extLst>
              <a:ext uri="{FF2B5EF4-FFF2-40B4-BE49-F238E27FC236}">
                <a16:creationId xmlns:a16="http://schemas.microsoft.com/office/drawing/2014/main" id="{D142A100-F61D-4101-A679-03F9265A7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72277" y="7804"/>
            <a:ext cx="10247445" cy="685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9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58799" y="491067"/>
            <a:ext cx="11040533" cy="5842000"/>
          </a:xfrm>
        </p:spPr>
        <p:txBody>
          <a:bodyPr>
            <a:noAutofit/>
          </a:bodyPr>
          <a:lstStyle/>
          <a:p>
            <a:r>
              <a:rPr lang="en-US" sz="5400" b="1" dirty="0"/>
              <a:t>What can wash away my sin? </a:t>
            </a:r>
            <a:r>
              <a:rPr lang="en-US" sz="5400" dirty="0"/>
              <a:t>(# 308)</a:t>
            </a:r>
          </a:p>
          <a:p>
            <a:r>
              <a:rPr lang="en-US" sz="5400" dirty="0"/>
              <a:t>Nothing but the blood of Jesus;</a:t>
            </a:r>
          </a:p>
          <a:p>
            <a:r>
              <a:rPr lang="en-US" sz="5400" dirty="0"/>
              <a:t>What can make me whole again?</a:t>
            </a:r>
          </a:p>
          <a:p>
            <a:r>
              <a:rPr lang="en-US" sz="5400" dirty="0"/>
              <a:t>Nothing but the blood of Jesus.</a:t>
            </a:r>
          </a:p>
        </p:txBody>
      </p:sp>
    </p:spTree>
    <p:extLst>
      <p:ext uri="{BB962C8B-B14F-4D97-AF65-F5344CB8AC3E}">
        <p14:creationId xmlns:p14="http://schemas.microsoft.com/office/powerpoint/2010/main" val="30234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75733" y="508000"/>
            <a:ext cx="11040533" cy="5842000"/>
          </a:xfrm>
        </p:spPr>
        <p:txBody>
          <a:bodyPr>
            <a:noAutofit/>
          </a:bodyPr>
          <a:lstStyle/>
          <a:p>
            <a:endParaRPr lang="en-US" sz="5400" b="1" dirty="0"/>
          </a:p>
          <a:p>
            <a:r>
              <a:rPr lang="en-US" sz="5400" b="1" dirty="0"/>
              <a:t>Oh! precious is the flow</a:t>
            </a:r>
          </a:p>
          <a:p>
            <a:r>
              <a:rPr lang="en-US" sz="5400" b="1" dirty="0"/>
              <a:t>That makes me white as snow;</a:t>
            </a:r>
          </a:p>
          <a:p>
            <a:r>
              <a:rPr lang="en-US" sz="5400" b="1" dirty="0"/>
              <a:t>No other fount I know,</a:t>
            </a:r>
          </a:p>
          <a:p>
            <a:r>
              <a:rPr lang="en-US" sz="5400" b="1" dirty="0"/>
              <a:t>Nothing but the blood of Jesus.</a:t>
            </a:r>
          </a:p>
        </p:txBody>
      </p:sp>
    </p:spTree>
    <p:extLst>
      <p:ext uri="{BB962C8B-B14F-4D97-AF65-F5344CB8AC3E}">
        <p14:creationId xmlns:p14="http://schemas.microsoft.com/office/powerpoint/2010/main" val="272569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6D65E5-1D3D-F742-B59D-B448E82889A5}"/>
              </a:ext>
            </a:extLst>
          </p:cNvPr>
          <p:cNvSpPr>
            <a:spLocks noGrp="1"/>
          </p:cNvSpPr>
          <p:nvPr>
            <p:ph type="subTitle" idx="1"/>
          </p:nvPr>
        </p:nvSpPr>
        <p:spPr>
          <a:xfrm>
            <a:off x="618066" y="499533"/>
            <a:ext cx="10955867" cy="5858933"/>
          </a:xfrm>
        </p:spPr>
        <p:txBody>
          <a:bodyPr>
            <a:noAutofit/>
          </a:bodyPr>
          <a:lstStyle/>
          <a:p>
            <a:pPr marR="0" algn="l" rtl="0"/>
            <a:r>
              <a:rPr lang="en-US" sz="3600" b="0" i="0" u="none" strike="noStrike" baseline="0" dirty="0"/>
              <a:t>The </a:t>
            </a:r>
            <a:r>
              <a:rPr lang="en-US" sz="3600" b="1" i="0" u="none" strike="noStrike" baseline="0" dirty="0"/>
              <a:t>law</a:t>
            </a:r>
            <a:r>
              <a:rPr lang="en-US" sz="3600" b="0" i="0" u="none" strike="noStrike" baseline="0" dirty="0"/>
              <a:t> of the LORD </a:t>
            </a:r>
            <a:r>
              <a:rPr lang="en-US" sz="3600" b="0" i="1" u="none" strike="noStrike" baseline="0" dirty="0"/>
              <a:t>is</a:t>
            </a:r>
            <a:r>
              <a:rPr lang="en-US" sz="3600" b="0" i="0" u="none" strike="noStrike" baseline="0" dirty="0"/>
              <a:t> perfect, converting the soul;</a:t>
            </a:r>
          </a:p>
          <a:p>
            <a:pPr marR="0" algn="l" rtl="0"/>
            <a:r>
              <a:rPr lang="en-US" sz="3600" b="0" i="0" u="none" strike="noStrike" spc="-100" dirty="0"/>
              <a:t>The </a:t>
            </a:r>
            <a:r>
              <a:rPr lang="en-US" sz="3600" b="1" i="0" u="none" strike="noStrike" spc="-100" dirty="0"/>
              <a:t>testimony</a:t>
            </a:r>
            <a:r>
              <a:rPr lang="en-US" sz="3600" b="0" i="0" u="none" strike="noStrike" spc="-100" dirty="0"/>
              <a:t> of the LORD </a:t>
            </a:r>
            <a:r>
              <a:rPr lang="en-US" sz="3600" b="0" i="1" u="none" strike="noStrike" spc="-100" dirty="0"/>
              <a:t>is</a:t>
            </a:r>
            <a:r>
              <a:rPr lang="en-US" sz="3600" b="0" i="0" u="none" strike="noStrike" spc="-100" dirty="0"/>
              <a:t> sure, making wise the simple </a:t>
            </a:r>
            <a:r>
              <a:rPr lang="en-US" sz="3600" b="1" spc="-100" dirty="0">
                <a:solidFill>
                  <a:srgbClr val="FF0000"/>
                </a:solidFill>
              </a:rPr>
              <a:t>* </a:t>
            </a:r>
            <a:r>
              <a:rPr lang="en-US" sz="3600" b="0" i="0" u="none" strike="noStrike" spc="-100" dirty="0"/>
              <a:t> </a:t>
            </a:r>
          </a:p>
          <a:p>
            <a:pPr marR="0" algn="l" rtl="0"/>
            <a:r>
              <a:rPr lang="en-US" sz="3600" b="0" i="0" u="none" strike="noStrike" baseline="0" dirty="0"/>
              <a:t>The </a:t>
            </a:r>
            <a:r>
              <a:rPr lang="en-US" sz="3600" b="1" i="0" u="none" strike="noStrike" baseline="0" dirty="0"/>
              <a:t>statutes</a:t>
            </a:r>
            <a:r>
              <a:rPr lang="en-US" sz="3600" b="0" i="0" u="none" strike="noStrike" baseline="0" dirty="0"/>
              <a:t> of the LORD </a:t>
            </a:r>
            <a:r>
              <a:rPr lang="en-US" sz="3600" b="0" i="1" u="none" strike="noStrike" baseline="0" dirty="0"/>
              <a:t>are</a:t>
            </a:r>
            <a:r>
              <a:rPr lang="en-US" sz="3600" b="0" i="0" u="none" strike="noStrike" baseline="0" dirty="0"/>
              <a:t> right, rejoicing the heart;</a:t>
            </a:r>
          </a:p>
          <a:p>
            <a:pPr marR="0" algn="l" rtl="0"/>
            <a:r>
              <a:rPr lang="en-US" sz="3600" b="0" i="0" u="none" strike="noStrike" spc="-170" baseline="0" dirty="0"/>
              <a:t>The </a:t>
            </a:r>
            <a:r>
              <a:rPr lang="en-US" sz="3600" b="1" i="0" u="none" strike="noStrike" spc="-170" baseline="0" dirty="0"/>
              <a:t>commandment</a:t>
            </a:r>
            <a:r>
              <a:rPr lang="en-US" sz="3600" b="0" i="0" u="none" strike="noStrike" spc="-170" baseline="0" dirty="0"/>
              <a:t> of the LORD </a:t>
            </a:r>
            <a:r>
              <a:rPr lang="en-US" sz="3600" b="0" i="1" u="none" strike="noStrike" spc="-170" baseline="0" dirty="0"/>
              <a:t>is</a:t>
            </a:r>
            <a:r>
              <a:rPr lang="en-US" sz="3600" b="0" i="0" u="none" strike="noStrike" spc="-170" baseline="0" dirty="0"/>
              <a:t> pure, enlightening the eyes </a:t>
            </a:r>
            <a:r>
              <a:rPr lang="en-US" sz="3600" b="1" spc="-170" dirty="0">
                <a:solidFill>
                  <a:srgbClr val="FF0000"/>
                </a:solidFill>
              </a:rPr>
              <a:t>*</a:t>
            </a:r>
            <a:r>
              <a:rPr lang="en-US" sz="3600" b="0" i="0" u="none" strike="noStrike" spc="-170" baseline="0" dirty="0"/>
              <a:t> </a:t>
            </a:r>
          </a:p>
          <a:p>
            <a:pPr marR="0" algn="l" rtl="0"/>
            <a:r>
              <a:rPr lang="en-US" sz="3600" b="0" i="0" u="none" strike="noStrike" baseline="0" dirty="0"/>
              <a:t>The </a:t>
            </a:r>
            <a:r>
              <a:rPr lang="en-US" sz="3600" b="1" i="0" u="none" strike="noStrike" baseline="0" dirty="0"/>
              <a:t>fear</a:t>
            </a:r>
            <a:r>
              <a:rPr lang="en-US" sz="3600" b="0" i="0" u="none" strike="noStrike" baseline="0" dirty="0"/>
              <a:t> of the LORD </a:t>
            </a:r>
            <a:r>
              <a:rPr lang="en-US" sz="3600" b="0" i="1" u="none" strike="noStrike" baseline="0" dirty="0"/>
              <a:t>is</a:t>
            </a:r>
            <a:r>
              <a:rPr lang="en-US" sz="3600" b="0" i="0" u="none" strike="noStrike" baseline="0" dirty="0"/>
              <a:t> clean, enduring forever; </a:t>
            </a:r>
          </a:p>
          <a:p>
            <a:pPr marR="0" algn="l" rtl="0"/>
            <a:r>
              <a:rPr lang="en-US" sz="3600" b="0" i="0" u="none" strike="noStrike" spc="-120" dirty="0"/>
              <a:t>The </a:t>
            </a:r>
            <a:r>
              <a:rPr lang="en-US" sz="3600" b="1" i="0" u="none" strike="noStrike" spc="-120" dirty="0"/>
              <a:t>judgments</a:t>
            </a:r>
            <a:r>
              <a:rPr lang="en-US" sz="3600" b="0" i="0" u="none" strike="noStrike" spc="-120" dirty="0"/>
              <a:t> of the LORD </a:t>
            </a:r>
            <a:r>
              <a:rPr lang="en-US" sz="3600" b="0" i="1" u="none" strike="noStrike" spc="-120" dirty="0"/>
              <a:t>are</a:t>
            </a:r>
            <a:r>
              <a:rPr lang="en-US" sz="3600" b="0" i="0" u="none" strike="noStrike" spc="-120" dirty="0"/>
              <a:t> true </a:t>
            </a:r>
            <a:r>
              <a:rPr lang="en-US" sz="3600" b="0" i="1" u="none" strike="noStrike" spc="-120" dirty="0"/>
              <a:t>&amp;</a:t>
            </a:r>
            <a:r>
              <a:rPr lang="en-US" sz="3600" b="0" i="0" u="none" strike="noStrike" spc="-120" dirty="0"/>
              <a:t> righteous altogether </a:t>
            </a:r>
            <a:r>
              <a:rPr lang="en-US" sz="3600" b="1" spc="-100" dirty="0">
                <a:solidFill>
                  <a:srgbClr val="FF0000"/>
                </a:solidFill>
              </a:rPr>
              <a:t>* </a:t>
            </a:r>
            <a:r>
              <a:rPr lang="en-US" sz="3600" b="0" i="0" u="none" strike="noStrike" spc="-120" dirty="0"/>
              <a:t> </a:t>
            </a:r>
          </a:p>
          <a:p>
            <a:pPr marR="0" rtl="0"/>
            <a:r>
              <a:rPr lang="en-US" sz="3600" b="1" dirty="0">
                <a:solidFill>
                  <a:srgbClr val="FF0000"/>
                </a:solidFill>
              </a:rPr>
              <a:t>*</a:t>
            </a:r>
            <a:r>
              <a:rPr lang="en-US" sz="3600" b="1" i="0" u="none" strike="noStrike" baseline="0" dirty="0"/>
              <a:t>More to be desired </a:t>
            </a:r>
            <a:r>
              <a:rPr lang="en-US" sz="3600" b="1" i="1" u="none" strike="noStrike" baseline="0" dirty="0"/>
              <a:t>are they</a:t>
            </a:r>
            <a:r>
              <a:rPr lang="en-US" sz="3600" b="1" i="0" u="none" strike="noStrike" baseline="0" dirty="0"/>
              <a:t> than gold, Yea, than much fine gold; Sweeter also than honey and the honeycomb</a:t>
            </a:r>
            <a:r>
              <a:rPr lang="en-US" sz="3600" b="0" i="0" u="none" strike="noStrike" baseline="0" dirty="0"/>
              <a:t>. </a:t>
            </a:r>
          </a:p>
          <a:p>
            <a:pPr marR="0" algn="l" rtl="0"/>
            <a:r>
              <a:rPr lang="en-US" sz="3600" b="0" i="0" u="none" strike="noStrike" baseline="0" dirty="0"/>
              <a:t>Moreover by them is Your servant warned, </a:t>
            </a:r>
            <a:r>
              <a:rPr lang="en-US" sz="3600" b="0" i="1" u="none" strike="noStrike" baseline="0" dirty="0"/>
              <a:t>And</a:t>
            </a:r>
            <a:r>
              <a:rPr lang="en-US" sz="3600" b="0" i="0" u="none" strike="noStrike" baseline="0" dirty="0"/>
              <a:t> in keeping them </a:t>
            </a:r>
            <a:r>
              <a:rPr lang="en-US" sz="3600" b="0" i="1" u="none" strike="noStrike" baseline="0" dirty="0"/>
              <a:t>there is</a:t>
            </a:r>
            <a:r>
              <a:rPr lang="en-US" sz="3600" b="0" i="0" u="none" strike="noStrike" baseline="0" dirty="0"/>
              <a:t> great reward. </a:t>
            </a:r>
          </a:p>
          <a:p>
            <a:pPr marR="0" algn="l" rtl="0"/>
            <a:endParaRPr lang="en-US" sz="3600"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dirty="0"/>
          </a:p>
          <a:p>
            <a:pPr marR="0" algn="l" rtl="0"/>
            <a:endParaRPr lang="en-US" sz="3600" b="1"/>
          </a:p>
          <a:p>
            <a:pPr marR="0" algn="l" rtl="0"/>
            <a:endParaRPr lang="en-US" sz="3600" b="1" dirty="0"/>
          </a:p>
        </p:txBody>
      </p:sp>
    </p:spTree>
    <p:extLst>
      <p:ext uri="{BB962C8B-B14F-4D97-AF65-F5344CB8AC3E}">
        <p14:creationId xmlns:p14="http://schemas.microsoft.com/office/powerpoint/2010/main" val="333168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58799" y="491067"/>
            <a:ext cx="11040533" cy="5842000"/>
          </a:xfrm>
        </p:spPr>
        <p:txBody>
          <a:bodyPr>
            <a:noAutofit/>
          </a:bodyPr>
          <a:lstStyle/>
          <a:p>
            <a:r>
              <a:rPr lang="en-US" sz="5400" dirty="0"/>
              <a:t>For my pardon, this I see,</a:t>
            </a:r>
          </a:p>
          <a:p>
            <a:r>
              <a:rPr lang="en-US" sz="5400" dirty="0"/>
              <a:t>Nothing but the blood of Jesus;</a:t>
            </a:r>
          </a:p>
          <a:p>
            <a:r>
              <a:rPr lang="en-US" sz="5400" dirty="0"/>
              <a:t>For my cleansing this my plea,</a:t>
            </a:r>
          </a:p>
          <a:p>
            <a:r>
              <a:rPr lang="en-US" sz="5400" dirty="0"/>
              <a:t>Nothing but the blood of Jesus.</a:t>
            </a:r>
          </a:p>
        </p:txBody>
      </p:sp>
    </p:spTree>
    <p:extLst>
      <p:ext uri="{BB962C8B-B14F-4D97-AF65-F5344CB8AC3E}">
        <p14:creationId xmlns:p14="http://schemas.microsoft.com/office/powerpoint/2010/main" val="90123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75733" y="508000"/>
            <a:ext cx="11040533" cy="5842000"/>
          </a:xfrm>
        </p:spPr>
        <p:txBody>
          <a:bodyPr>
            <a:noAutofit/>
          </a:bodyPr>
          <a:lstStyle/>
          <a:p>
            <a:endParaRPr lang="en-US" sz="5400" b="1" dirty="0"/>
          </a:p>
          <a:p>
            <a:r>
              <a:rPr lang="en-US" sz="5400" b="1" dirty="0"/>
              <a:t>Oh! precious is the flow</a:t>
            </a:r>
          </a:p>
          <a:p>
            <a:r>
              <a:rPr lang="en-US" sz="5400" b="1" dirty="0"/>
              <a:t>That makes me white as snow;</a:t>
            </a:r>
          </a:p>
          <a:p>
            <a:r>
              <a:rPr lang="en-US" sz="5400" b="1" dirty="0"/>
              <a:t>No other fount I know,</a:t>
            </a:r>
          </a:p>
          <a:p>
            <a:r>
              <a:rPr lang="en-US" sz="5400" b="1" dirty="0"/>
              <a:t>Nothing but the blood of Jesus.</a:t>
            </a:r>
          </a:p>
        </p:txBody>
      </p:sp>
    </p:spTree>
    <p:extLst>
      <p:ext uri="{BB962C8B-B14F-4D97-AF65-F5344CB8AC3E}">
        <p14:creationId xmlns:p14="http://schemas.microsoft.com/office/powerpoint/2010/main" val="90181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58799" y="491067"/>
            <a:ext cx="11040533" cy="5842000"/>
          </a:xfrm>
        </p:spPr>
        <p:txBody>
          <a:bodyPr>
            <a:noAutofit/>
          </a:bodyPr>
          <a:lstStyle/>
          <a:p>
            <a:r>
              <a:rPr lang="en-US" sz="5400" dirty="0"/>
              <a:t>This is all my hope and peace,</a:t>
            </a:r>
          </a:p>
          <a:p>
            <a:r>
              <a:rPr lang="en-US" sz="5400" dirty="0"/>
              <a:t>Nothing but the blood of Jesus;</a:t>
            </a:r>
          </a:p>
          <a:p>
            <a:r>
              <a:rPr lang="en-US" sz="5400" dirty="0"/>
              <a:t>This is all my righteousness,</a:t>
            </a:r>
          </a:p>
          <a:p>
            <a:r>
              <a:rPr lang="en-US" sz="5400" dirty="0"/>
              <a:t>Nothing but the blood of Jesus.</a:t>
            </a:r>
          </a:p>
        </p:txBody>
      </p:sp>
    </p:spTree>
    <p:extLst>
      <p:ext uri="{BB962C8B-B14F-4D97-AF65-F5344CB8AC3E}">
        <p14:creationId xmlns:p14="http://schemas.microsoft.com/office/powerpoint/2010/main" val="1528338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F2DB4-90E2-70F9-3AE5-93D4E5426B83}"/>
              </a:ext>
            </a:extLst>
          </p:cNvPr>
          <p:cNvSpPr>
            <a:spLocks noGrp="1"/>
          </p:cNvSpPr>
          <p:nvPr>
            <p:ph type="subTitle" idx="1"/>
          </p:nvPr>
        </p:nvSpPr>
        <p:spPr>
          <a:xfrm>
            <a:off x="575733" y="508000"/>
            <a:ext cx="11040533" cy="5842000"/>
          </a:xfrm>
        </p:spPr>
        <p:txBody>
          <a:bodyPr>
            <a:noAutofit/>
          </a:bodyPr>
          <a:lstStyle/>
          <a:p>
            <a:endParaRPr lang="en-US" sz="5400" b="1" dirty="0"/>
          </a:p>
          <a:p>
            <a:r>
              <a:rPr lang="en-US" sz="5400" b="1" dirty="0"/>
              <a:t>Oh! precious is the flow</a:t>
            </a:r>
          </a:p>
          <a:p>
            <a:r>
              <a:rPr lang="en-US" sz="5400" b="1" dirty="0"/>
              <a:t>That makes me white as snow;</a:t>
            </a:r>
          </a:p>
          <a:p>
            <a:r>
              <a:rPr lang="en-US" sz="5400" b="1" dirty="0"/>
              <a:t>No other fount I know,</a:t>
            </a:r>
          </a:p>
          <a:p>
            <a:r>
              <a:rPr lang="en-US" sz="5400" b="1" dirty="0"/>
              <a:t>Nothing but the blood of Jesus.</a:t>
            </a:r>
          </a:p>
        </p:txBody>
      </p:sp>
    </p:spTree>
    <p:extLst>
      <p:ext uri="{BB962C8B-B14F-4D97-AF65-F5344CB8AC3E}">
        <p14:creationId xmlns:p14="http://schemas.microsoft.com/office/powerpoint/2010/main" val="168166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rmAutofit lnSpcReduction="10000"/>
          </a:bodyPr>
          <a:lstStyle/>
          <a:p>
            <a:r>
              <a:rPr lang="en-US" sz="4800" b="1" dirty="0"/>
              <a:t>Is He Worthy?</a:t>
            </a:r>
          </a:p>
          <a:p>
            <a:r>
              <a:rPr lang="en-US" sz="4800" dirty="0"/>
              <a:t>Do you feel the world is broken? (</a:t>
            </a:r>
            <a:r>
              <a:rPr lang="en-US" sz="4800" b="1" dirty="0"/>
              <a:t>We do</a:t>
            </a:r>
            <a:r>
              <a:rPr lang="en-US" sz="4800" dirty="0"/>
              <a:t>)</a:t>
            </a:r>
          </a:p>
          <a:p>
            <a:r>
              <a:rPr lang="en-US" sz="4800" dirty="0"/>
              <a:t>Do you feel the shadows deepen? (</a:t>
            </a:r>
            <a:r>
              <a:rPr lang="en-US" sz="4800" b="1" dirty="0"/>
              <a:t>We do</a:t>
            </a:r>
            <a:r>
              <a:rPr lang="en-US" sz="4800" dirty="0"/>
              <a:t>)</a:t>
            </a:r>
          </a:p>
          <a:p>
            <a:r>
              <a:rPr lang="en-US" sz="4800" dirty="0"/>
              <a:t>But do you know that all the dark won't stop the light from getting through? </a:t>
            </a:r>
          </a:p>
          <a:p>
            <a:r>
              <a:rPr lang="en-US" sz="4800" dirty="0"/>
              <a:t>(</a:t>
            </a:r>
            <a:r>
              <a:rPr lang="en-US" sz="4800" b="1" dirty="0"/>
              <a:t>We do</a:t>
            </a:r>
            <a:r>
              <a:rPr lang="en-US" sz="4800" dirty="0"/>
              <a:t>)</a:t>
            </a:r>
          </a:p>
          <a:p>
            <a:r>
              <a:rPr lang="en-US" sz="4800" dirty="0"/>
              <a:t>Do you wish that you could see it, all made new? (</a:t>
            </a:r>
            <a:r>
              <a:rPr lang="en-US" sz="4800" b="1" dirty="0"/>
              <a:t>We do</a:t>
            </a:r>
            <a:r>
              <a:rPr lang="en-US" sz="4800" dirty="0"/>
              <a:t>)</a:t>
            </a:r>
          </a:p>
        </p:txBody>
      </p:sp>
    </p:spTree>
    <p:extLst>
      <p:ext uri="{BB962C8B-B14F-4D97-AF65-F5344CB8AC3E}">
        <p14:creationId xmlns:p14="http://schemas.microsoft.com/office/powerpoint/2010/main" val="242222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rmAutofit/>
          </a:bodyPr>
          <a:lstStyle/>
          <a:p>
            <a:r>
              <a:rPr lang="en-US" sz="4800" dirty="0"/>
              <a:t>Is all creation groaning? (</a:t>
            </a:r>
            <a:r>
              <a:rPr lang="en-US" sz="4800" b="1" dirty="0"/>
              <a:t>It is</a:t>
            </a:r>
            <a:r>
              <a:rPr lang="en-US" sz="4800" dirty="0"/>
              <a:t>)</a:t>
            </a:r>
          </a:p>
          <a:p>
            <a:r>
              <a:rPr lang="en-US" sz="4800" dirty="0"/>
              <a:t>Is a new creation coming? (</a:t>
            </a:r>
            <a:r>
              <a:rPr lang="en-US" sz="4800" b="1" dirty="0"/>
              <a:t>It is</a:t>
            </a:r>
            <a:r>
              <a:rPr lang="en-US" sz="4800" dirty="0"/>
              <a:t>)</a:t>
            </a:r>
          </a:p>
          <a:p>
            <a:r>
              <a:rPr lang="en-US" sz="4800" dirty="0"/>
              <a:t>Is the glory of the Lord to be</a:t>
            </a:r>
          </a:p>
          <a:p>
            <a:r>
              <a:rPr lang="en-US" sz="4800" dirty="0"/>
              <a:t>the light within our midst? (</a:t>
            </a:r>
            <a:r>
              <a:rPr lang="en-US" sz="4800" b="1" dirty="0"/>
              <a:t>It is</a:t>
            </a:r>
            <a:r>
              <a:rPr lang="en-US" sz="4800" dirty="0"/>
              <a:t>)</a:t>
            </a:r>
          </a:p>
          <a:p>
            <a:r>
              <a:rPr lang="en-US" sz="4800" dirty="0"/>
              <a:t>Is it good that we remind ourselves of this? (</a:t>
            </a:r>
            <a:r>
              <a:rPr lang="en-US" sz="4800" b="1" dirty="0"/>
              <a:t>It is</a:t>
            </a:r>
            <a:r>
              <a:rPr lang="en-US" sz="4800" dirty="0"/>
              <a:t>)</a:t>
            </a:r>
          </a:p>
        </p:txBody>
      </p:sp>
    </p:spTree>
    <p:extLst>
      <p:ext uri="{BB962C8B-B14F-4D97-AF65-F5344CB8AC3E}">
        <p14:creationId xmlns:p14="http://schemas.microsoft.com/office/powerpoint/2010/main" val="220797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Autofit/>
          </a:bodyPr>
          <a:lstStyle/>
          <a:p>
            <a:r>
              <a:rPr lang="en-US" sz="4800" dirty="0"/>
              <a:t>Is anyone worthy? Is anyone whole?</a:t>
            </a:r>
          </a:p>
          <a:p>
            <a:r>
              <a:rPr lang="en-US" sz="4800" dirty="0"/>
              <a:t>Is anyone able to break, the seal </a:t>
            </a:r>
          </a:p>
          <a:p>
            <a:r>
              <a:rPr lang="en-US" sz="4800" dirty="0"/>
              <a:t>and open the scroll?</a:t>
            </a:r>
          </a:p>
          <a:p>
            <a:r>
              <a:rPr lang="en-US" sz="4800" dirty="0"/>
              <a:t>The Lion of Judah, </a:t>
            </a:r>
          </a:p>
          <a:p>
            <a:r>
              <a:rPr lang="en-US" sz="4800" dirty="0"/>
              <a:t>who conquered the grave</a:t>
            </a:r>
          </a:p>
          <a:p>
            <a:r>
              <a:rPr lang="en-US" sz="4800" dirty="0"/>
              <a:t>He is David's root and the Lamb</a:t>
            </a:r>
          </a:p>
          <a:p>
            <a:r>
              <a:rPr lang="en-US" sz="4800" dirty="0"/>
              <a:t>Who died to ransom the slave.</a:t>
            </a:r>
          </a:p>
        </p:txBody>
      </p:sp>
    </p:spTree>
    <p:extLst>
      <p:ext uri="{BB962C8B-B14F-4D97-AF65-F5344CB8AC3E}">
        <p14:creationId xmlns:p14="http://schemas.microsoft.com/office/powerpoint/2010/main" val="307750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Autofit/>
          </a:bodyPr>
          <a:lstStyle/>
          <a:p>
            <a:endParaRPr lang="en-US" sz="4800" dirty="0"/>
          </a:p>
          <a:p>
            <a:r>
              <a:rPr lang="en-US" sz="4800" dirty="0"/>
              <a:t>Is He worthy? Is He worthy?</a:t>
            </a:r>
          </a:p>
          <a:p>
            <a:r>
              <a:rPr lang="en-US" sz="4800" dirty="0"/>
              <a:t>Of all blessing and honor and glory?</a:t>
            </a:r>
          </a:p>
          <a:p>
            <a:r>
              <a:rPr lang="en-US" sz="4800" dirty="0"/>
              <a:t>Is He worthy of this? (</a:t>
            </a:r>
            <a:r>
              <a:rPr lang="en-US" sz="4800" b="1" dirty="0"/>
              <a:t>He is</a:t>
            </a:r>
            <a:r>
              <a:rPr lang="en-US" sz="4800" dirty="0"/>
              <a:t>)</a:t>
            </a:r>
          </a:p>
        </p:txBody>
      </p:sp>
    </p:spTree>
    <p:extLst>
      <p:ext uri="{BB962C8B-B14F-4D97-AF65-F5344CB8AC3E}">
        <p14:creationId xmlns:p14="http://schemas.microsoft.com/office/powerpoint/2010/main" val="72731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rmAutofit/>
          </a:bodyPr>
          <a:lstStyle/>
          <a:p>
            <a:r>
              <a:rPr lang="en-US" sz="4800" dirty="0"/>
              <a:t>Does the Father truly love us? (</a:t>
            </a:r>
            <a:r>
              <a:rPr lang="en-US" sz="4800" b="1" dirty="0"/>
              <a:t>He does</a:t>
            </a:r>
            <a:r>
              <a:rPr lang="en-US" sz="4800" dirty="0"/>
              <a:t>)</a:t>
            </a:r>
          </a:p>
          <a:p>
            <a:r>
              <a:rPr lang="en-US" sz="4800" dirty="0"/>
              <a:t>Does the Spirit move among us? (</a:t>
            </a:r>
            <a:r>
              <a:rPr lang="en-US" sz="4800" b="1" dirty="0"/>
              <a:t>He does</a:t>
            </a:r>
            <a:r>
              <a:rPr lang="en-US" sz="4800" dirty="0"/>
              <a:t>)</a:t>
            </a:r>
          </a:p>
          <a:p>
            <a:r>
              <a:rPr lang="en-US" sz="4800" dirty="0"/>
              <a:t>And does Jesus our Messiah</a:t>
            </a:r>
          </a:p>
          <a:p>
            <a:r>
              <a:rPr lang="en-US" sz="4800" dirty="0"/>
              <a:t>Hold forever those He loves? (</a:t>
            </a:r>
            <a:r>
              <a:rPr lang="en-US" sz="4800" b="1" dirty="0"/>
              <a:t>He does</a:t>
            </a:r>
            <a:r>
              <a:rPr lang="en-US" sz="4800" dirty="0"/>
              <a:t>)</a:t>
            </a:r>
          </a:p>
          <a:p>
            <a:r>
              <a:rPr lang="en-US" sz="4800" dirty="0"/>
              <a:t>Does our God intend to dwell again </a:t>
            </a:r>
          </a:p>
          <a:p>
            <a:r>
              <a:rPr lang="en-US" sz="4800" dirty="0"/>
              <a:t>with us? (</a:t>
            </a:r>
            <a:r>
              <a:rPr lang="en-US" sz="4800" b="1" dirty="0"/>
              <a:t>He does</a:t>
            </a:r>
            <a:r>
              <a:rPr lang="en-US" sz="4800" dirty="0"/>
              <a:t>)</a:t>
            </a:r>
          </a:p>
        </p:txBody>
      </p:sp>
    </p:spTree>
    <p:extLst>
      <p:ext uri="{BB962C8B-B14F-4D97-AF65-F5344CB8AC3E}">
        <p14:creationId xmlns:p14="http://schemas.microsoft.com/office/powerpoint/2010/main" val="81434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409575"/>
            <a:ext cx="10953750" cy="5981700"/>
          </a:xfrm>
        </p:spPr>
        <p:txBody>
          <a:bodyPr>
            <a:normAutofit/>
          </a:bodyPr>
          <a:lstStyle/>
          <a:p>
            <a:r>
              <a:rPr lang="en-US" sz="4800" dirty="0"/>
              <a:t>Is anyone worthy? Is anyone whole?</a:t>
            </a:r>
          </a:p>
          <a:p>
            <a:r>
              <a:rPr lang="en-US" sz="4800" dirty="0"/>
              <a:t>Is anyone able to break, the seal </a:t>
            </a:r>
          </a:p>
          <a:p>
            <a:r>
              <a:rPr lang="en-US" sz="4800" dirty="0"/>
              <a:t>and open the scroll?</a:t>
            </a:r>
          </a:p>
          <a:p>
            <a:r>
              <a:rPr lang="en-US" sz="4800" dirty="0"/>
              <a:t>The Lion of Judah, </a:t>
            </a:r>
          </a:p>
          <a:p>
            <a:r>
              <a:rPr lang="en-US" sz="4800" dirty="0"/>
              <a:t>who conquered the grave,</a:t>
            </a:r>
          </a:p>
          <a:p>
            <a:r>
              <a:rPr lang="en-US" sz="4800" dirty="0"/>
              <a:t>He is David's root and the Lamb</a:t>
            </a:r>
          </a:p>
          <a:p>
            <a:r>
              <a:rPr lang="en-US" sz="4800" dirty="0"/>
              <a:t>Who died to ransom the slave.</a:t>
            </a:r>
          </a:p>
        </p:txBody>
      </p:sp>
    </p:spTree>
    <p:extLst>
      <p:ext uri="{BB962C8B-B14F-4D97-AF65-F5344CB8AC3E}">
        <p14:creationId xmlns:p14="http://schemas.microsoft.com/office/powerpoint/2010/main" val="39678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1624</Words>
  <Application>Microsoft Office PowerPoint</Application>
  <PresentationFormat>Widescreen</PresentationFormat>
  <Paragraphs>243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Eichelbergers with Ripe for Harvest Czech Republic - Evangelism, Discipleship, Training Stateside - Mentoring, Seminars, Team-Building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Depue</dc:creator>
  <cp:lastModifiedBy>James Depue</cp:lastModifiedBy>
  <cp:revision>1</cp:revision>
  <dcterms:created xsi:type="dcterms:W3CDTF">2024-05-31T14:36:16Z</dcterms:created>
  <dcterms:modified xsi:type="dcterms:W3CDTF">2024-06-02T20:08:23Z</dcterms:modified>
</cp:coreProperties>
</file>