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8" r:id="rId2"/>
    <p:sldId id="406" r:id="rId3"/>
    <p:sldId id="260" r:id="rId4"/>
    <p:sldId id="261" r:id="rId5"/>
    <p:sldId id="262" r:id="rId6"/>
    <p:sldId id="263" r:id="rId7"/>
    <p:sldId id="409" r:id="rId8"/>
    <p:sldId id="257" r:id="rId9"/>
    <p:sldId id="410" r:id="rId10"/>
    <p:sldId id="264" r:id="rId11"/>
    <p:sldId id="414" r:id="rId12"/>
    <p:sldId id="259" r:id="rId13"/>
    <p:sldId id="265" r:id="rId14"/>
    <p:sldId id="266" r:id="rId15"/>
    <p:sldId id="411" r:id="rId16"/>
    <p:sldId id="256" r:id="rId17"/>
    <p:sldId id="412" r:id="rId18"/>
    <p:sldId id="413" r:id="rId19"/>
    <p:sldId id="415" r:id="rId20"/>
    <p:sldId id="419" r:id="rId21"/>
    <p:sldId id="420" r:id="rId22"/>
    <p:sldId id="421" r:id="rId23"/>
    <p:sldId id="422" r:id="rId24"/>
    <p:sldId id="423" r:id="rId25"/>
    <p:sldId id="424" r:id="rId26"/>
    <p:sldId id="425" r:id="rId27"/>
    <p:sldId id="426" r:id="rId28"/>
    <p:sldId id="42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2" d="100"/>
          <a:sy n="92" d="100"/>
        </p:scale>
        <p:origin x="2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Depue" userId="ce8b122cf7b10dd2" providerId="LiveId" clId="{AD9B8217-3323-4C46-857C-FC80638CB5B3}"/>
    <pc:docChg chg="undo redo custSel addSld delSld modSld sldOrd">
      <pc:chgData name="James Depue" userId="ce8b122cf7b10dd2" providerId="LiveId" clId="{AD9B8217-3323-4C46-857C-FC80638CB5B3}" dt="2024-06-10T21:33:10.657" v="4132" actId="47"/>
      <pc:docMkLst>
        <pc:docMk/>
      </pc:docMkLst>
      <pc:sldChg chg="addSp delSp modSp new mod ord modAnim">
        <pc:chgData name="James Depue" userId="ce8b122cf7b10dd2" providerId="LiveId" clId="{AD9B8217-3323-4C46-857C-FC80638CB5B3}" dt="2024-06-09T01:15:22.029" v="2153"/>
        <pc:sldMkLst>
          <pc:docMk/>
          <pc:sldMk cId="4135919096" sldId="256"/>
        </pc:sldMkLst>
        <pc:spChg chg="del">
          <ac:chgData name="James Depue" userId="ce8b122cf7b10dd2" providerId="LiveId" clId="{AD9B8217-3323-4C46-857C-FC80638CB5B3}" dt="2024-06-05T13:59:12.865" v="1" actId="478"/>
          <ac:spMkLst>
            <pc:docMk/>
            <pc:sldMk cId="4135919096" sldId="256"/>
            <ac:spMk id="2" creationId="{283331F8-9477-E598-B2C7-0544EDF8BF7D}"/>
          </ac:spMkLst>
        </pc:spChg>
        <pc:spChg chg="mod">
          <ac:chgData name="James Depue" userId="ce8b122cf7b10dd2" providerId="LiveId" clId="{AD9B8217-3323-4C46-857C-FC80638CB5B3}" dt="2024-06-05T14:37:11.153" v="81" actId="207"/>
          <ac:spMkLst>
            <pc:docMk/>
            <pc:sldMk cId="4135919096" sldId="256"/>
            <ac:spMk id="3" creationId="{2C4F31EB-C952-6D62-CC3A-86AEE24DDDD6}"/>
          </ac:spMkLst>
        </pc:spChg>
        <pc:picChg chg="add mod">
          <ac:chgData name="James Depue" userId="ce8b122cf7b10dd2" providerId="LiveId" clId="{AD9B8217-3323-4C46-857C-FC80638CB5B3}" dt="2024-06-05T14:01:06.483" v="7"/>
          <ac:picMkLst>
            <pc:docMk/>
            <pc:sldMk cId="4135919096" sldId="256"/>
            <ac:picMk id="5" creationId="{A585E964-D470-64DF-DACF-E0D2FD9A7519}"/>
          </ac:picMkLst>
        </pc:picChg>
        <pc:picChg chg="add mod">
          <ac:chgData name="James Depue" userId="ce8b122cf7b10dd2" providerId="LiveId" clId="{AD9B8217-3323-4C46-857C-FC80638CB5B3}" dt="2024-06-05T14:35:19.847" v="71" actId="1076"/>
          <ac:picMkLst>
            <pc:docMk/>
            <pc:sldMk cId="4135919096" sldId="256"/>
            <ac:picMk id="1026" creationId="{EF3A94DD-EBB6-F5B7-6493-2343D8EF6E08}"/>
          </ac:picMkLst>
        </pc:picChg>
      </pc:sldChg>
      <pc:sldChg chg="modSp add mod">
        <pc:chgData name="James Depue" userId="ce8b122cf7b10dd2" providerId="LiveId" clId="{AD9B8217-3323-4C46-857C-FC80638CB5B3}" dt="2024-06-09T00:26:08.830" v="1789" actId="255"/>
        <pc:sldMkLst>
          <pc:docMk/>
          <pc:sldMk cId="0" sldId="257"/>
        </pc:sldMkLst>
        <pc:spChg chg="mod">
          <ac:chgData name="James Depue" userId="ce8b122cf7b10dd2" providerId="LiveId" clId="{AD9B8217-3323-4C46-857C-FC80638CB5B3}" dt="2024-06-09T00:26:08.830" v="1789" actId="255"/>
          <ac:spMkLst>
            <pc:docMk/>
            <pc:sldMk cId="0" sldId="257"/>
            <ac:spMk id="3" creationId="{00000000-0000-0000-0000-000000000000}"/>
          </ac:spMkLst>
        </pc:spChg>
      </pc:sldChg>
      <pc:sldChg chg="addSp modSp new del mod">
        <pc:chgData name="James Depue" userId="ce8b122cf7b10dd2" providerId="LiveId" clId="{AD9B8217-3323-4C46-857C-FC80638CB5B3}" dt="2024-06-09T00:22:04.178" v="1786" actId="47"/>
        <pc:sldMkLst>
          <pc:docMk/>
          <pc:sldMk cId="898523834" sldId="257"/>
        </pc:sldMkLst>
        <pc:spChg chg="add mod">
          <ac:chgData name="James Depue" userId="ce8b122cf7b10dd2" providerId="LiveId" clId="{AD9B8217-3323-4C46-857C-FC80638CB5B3}" dt="2024-06-05T14:04:34.153" v="31" actId="208"/>
          <ac:spMkLst>
            <pc:docMk/>
            <pc:sldMk cId="898523834" sldId="257"/>
            <ac:spMk id="4" creationId="{F9289C00-0C5E-F1D6-6917-ED12A2CBA5A5}"/>
          </ac:spMkLst>
        </pc:spChg>
        <pc:spChg chg="add mod">
          <ac:chgData name="James Depue" userId="ce8b122cf7b10dd2" providerId="LiveId" clId="{AD9B8217-3323-4C46-857C-FC80638CB5B3}" dt="2024-06-05T14:43:32.659" v="95" actId="14100"/>
          <ac:spMkLst>
            <pc:docMk/>
            <pc:sldMk cId="898523834" sldId="257"/>
            <ac:spMk id="6" creationId="{64FF51E9-C0FA-B4F9-5E40-FC33E4CABBC8}"/>
          </ac:spMkLst>
        </pc:spChg>
        <pc:picChg chg="add mod modCrop">
          <ac:chgData name="James Depue" userId="ce8b122cf7b10dd2" providerId="LiveId" clId="{AD9B8217-3323-4C46-857C-FC80638CB5B3}" dt="2024-06-05T14:02:27.625" v="13" actId="1076"/>
          <ac:picMkLst>
            <pc:docMk/>
            <pc:sldMk cId="898523834" sldId="257"/>
            <ac:picMk id="3" creationId="{7800A0B9-7704-ECDA-5B47-B41322FCF5AA}"/>
          </ac:picMkLst>
        </pc:picChg>
        <pc:picChg chg="add mod">
          <ac:chgData name="James Depue" userId="ce8b122cf7b10dd2" providerId="LiveId" clId="{AD9B8217-3323-4C46-857C-FC80638CB5B3}" dt="2024-06-05T14:05:40.765" v="33" actId="1076"/>
          <ac:picMkLst>
            <pc:docMk/>
            <pc:sldMk cId="898523834" sldId="257"/>
            <ac:picMk id="5" creationId="{4E41DF57-B476-8822-63AB-43CB943ABA43}"/>
          </ac:picMkLst>
        </pc:picChg>
      </pc:sldChg>
      <pc:sldChg chg="addSp delSp modSp add del mod ord">
        <pc:chgData name="James Depue" userId="ce8b122cf7b10dd2" providerId="LiveId" clId="{AD9B8217-3323-4C46-857C-FC80638CB5B3}" dt="2024-06-09T00:53:20.258" v="1941" actId="47"/>
        <pc:sldMkLst>
          <pc:docMk/>
          <pc:sldMk cId="910221264" sldId="258"/>
        </pc:sldMkLst>
        <pc:spChg chg="del">
          <ac:chgData name="James Depue" userId="ce8b122cf7b10dd2" providerId="LiveId" clId="{AD9B8217-3323-4C46-857C-FC80638CB5B3}" dt="2024-06-05T14:42:01" v="87" actId="478"/>
          <ac:spMkLst>
            <pc:docMk/>
            <pc:sldMk cId="910221264" sldId="258"/>
            <ac:spMk id="3" creationId="{2C4F31EB-C952-6D62-CC3A-86AEE24DDDD6}"/>
          </ac:spMkLst>
        </pc:spChg>
        <pc:spChg chg="add mod">
          <ac:chgData name="James Depue" userId="ce8b122cf7b10dd2" providerId="LiveId" clId="{AD9B8217-3323-4C46-857C-FC80638CB5B3}" dt="2024-06-05T14:42:01" v="87" actId="478"/>
          <ac:spMkLst>
            <pc:docMk/>
            <pc:sldMk cId="910221264" sldId="258"/>
            <ac:spMk id="4" creationId="{39A80F7F-8CF3-EDDD-2133-91D0AD47EF45}"/>
          </ac:spMkLst>
        </pc:spChg>
        <pc:picChg chg="del">
          <ac:chgData name="James Depue" userId="ce8b122cf7b10dd2" providerId="LiveId" clId="{AD9B8217-3323-4C46-857C-FC80638CB5B3}" dt="2024-06-05T14:41:05.982" v="83" actId="478"/>
          <ac:picMkLst>
            <pc:docMk/>
            <pc:sldMk cId="910221264" sldId="258"/>
            <ac:picMk id="1026" creationId="{EF3A94DD-EBB6-F5B7-6493-2343D8EF6E08}"/>
          </ac:picMkLst>
        </pc:picChg>
        <pc:picChg chg="add mod">
          <ac:chgData name="James Depue" userId="ce8b122cf7b10dd2" providerId="LiveId" clId="{AD9B8217-3323-4C46-857C-FC80638CB5B3}" dt="2024-06-05T14:42:29.127" v="89" actId="1076"/>
          <ac:picMkLst>
            <pc:docMk/>
            <pc:sldMk cId="910221264" sldId="258"/>
            <ac:picMk id="2050" creationId="{222111BC-18F3-906B-5606-83F9611317CB}"/>
          </ac:picMkLst>
        </pc:picChg>
      </pc:sldChg>
      <pc:sldChg chg="add del">
        <pc:chgData name="James Depue" userId="ce8b122cf7b10dd2" providerId="LiveId" clId="{AD9B8217-3323-4C46-857C-FC80638CB5B3}" dt="2024-06-09T11:18:02.472" v="4112" actId="47"/>
        <pc:sldMkLst>
          <pc:docMk/>
          <pc:sldMk cId="3939293011" sldId="258"/>
        </pc:sldMkLst>
      </pc:sldChg>
      <pc:sldChg chg="delSp modSp add mod ord modAnim">
        <pc:chgData name="James Depue" userId="ce8b122cf7b10dd2" providerId="LiveId" clId="{AD9B8217-3323-4C46-857C-FC80638CB5B3}" dt="2024-06-09T07:52:57.286" v="3843" actId="6559"/>
        <pc:sldMkLst>
          <pc:docMk/>
          <pc:sldMk cId="1730244775" sldId="259"/>
        </pc:sldMkLst>
        <pc:spChg chg="mod">
          <ac:chgData name="James Depue" userId="ce8b122cf7b10dd2" providerId="LiveId" clId="{AD9B8217-3323-4C46-857C-FC80638CB5B3}" dt="2024-06-09T07:52:57.286" v="3843" actId="6559"/>
          <ac:spMkLst>
            <pc:docMk/>
            <pc:sldMk cId="1730244775" sldId="259"/>
            <ac:spMk id="3" creationId="{2C4F31EB-C952-6D62-CC3A-86AEE24DDDD6}"/>
          </ac:spMkLst>
        </pc:spChg>
        <pc:picChg chg="del">
          <ac:chgData name="James Depue" userId="ce8b122cf7b10dd2" providerId="LiveId" clId="{AD9B8217-3323-4C46-857C-FC80638CB5B3}" dt="2024-06-05T14:44:06.761" v="96" actId="478"/>
          <ac:picMkLst>
            <pc:docMk/>
            <pc:sldMk cId="1730244775" sldId="259"/>
            <ac:picMk id="1026" creationId="{EF3A94DD-EBB6-F5B7-6493-2343D8EF6E08}"/>
          </ac:picMkLst>
        </pc:picChg>
      </pc:sldChg>
      <pc:sldChg chg="add">
        <pc:chgData name="James Depue" userId="ce8b122cf7b10dd2" providerId="LiveId" clId="{AD9B8217-3323-4C46-857C-FC80638CB5B3}" dt="2024-06-06T15:23:52.220" v="98"/>
        <pc:sldMkLst>
          <pc:docMk/>
          <pc:sldMk cId="0" sldId="260"/>
        </pc:sldMkLst>
      </pc:sldChg>
      <pc:sldChg chg="add">
        <pc:chgData name="James Depue" userId="ce8b122cf7b10dd2" providerId="LiveId" clId="{AD9B8217-3323-4C46-857C-FC80638CB5B3}" dt="2024-06-06T15:23:52.220" v="98"/>
        <pc:sldMkLst>
          <pc:docMk/>
          <pc:sldMk cId="0" sldId="261"/>
        </pc:sldMkLst>
      </pc:sldChg>
      <pc:sldChg chg="modSp add mod">
        <pc:chgData name="James Depue" userId="ce8b122cf7b10dd2" providerId="LiveId" clId="{AD9B8217-3323-4C46-857C-FC80638CB5B3}" dt="2024-06-06T15:24:08.775" v="100" actId="20577"/>
        <pc:sldMkLst>
          <pc:docMk/>
          <pc:sldMk cId="1808636372" sldId="262"/>
        </pc:sldMkLst>
        <pc:spChg chg="mod">
          <ac:chgData name="James Depue" userId="ce8b122cf7b10dd2" providerId="LiveId" clId="{AD9B8217-3323-4C46-857C-FC80638CB5B3}" dt="2024-06-06T15:24:08.775" v="100" actId="20577"/>
          <ac:spMkLst>
            <pc:docMk/>
            <pc:sldMk cId="1808636372" sldId="262"/>
            <ac:spMk id="3" creationId="{00000000-0000-0000-0000-000000000000}"/>
          </ac:spMkLst>
        </pc:spChg>
      </pc:sldChg>
      <pc:sldChg chg="add">
        <pc:chgData name="James Depue" userId="ce8b122cf7b10dd2" providerId="LiveId" clId="{AD9B8217-3323-4C46-857C-FC80638CB5B3}" dt="2024-06-06T15:23:52.220" v="98"/>
        <pc:sldMkLst>
          <pc:docMk/>
          <pc:sldMk cId="2645812216" sldId="263"/>
        </pc:sldMkLst>
      </pc:sldChg>
      <pc:sldChg chg="addSp delSp modSp add mod ord modAnim">
        <pc:chgData name="James Depue" userId="ce8b122cf7b10dd2" providerId="LiveId" clId="{AD9B8217-3323-4C46-857C-FC80638CB5B3}" dt="2024-06-09T11:04:17.649" v="3972"/>
        <pc:sldMkLst>
          <pc:docMk/>
          <pc:sldMk cId="4149466075" sldId="264"/>
        </pc:sldMkLst>
        <pc:spChg chg="mod">
          <ac:chgData name="James Depue" userId="ce8b122cf7b10dd2" providerId="LiveId" clId="{AD9B8217-3323-4C46-857C-FC80638CB5B3}" dt="2024-06-09T07:31:10.334" v="3698" actId="14100"/>
          <ac:spMkLst>
            <pc:docMk/>
            <pc:sldMk cId="4149466075" sldId="264"/>
            <ac:spMk id="3" creationId="{2C4F31EB-C952-6D62-CC3A-86AEE24DDDD6}"/>
          </ac:spMkLst>
        </pc:spChg>
        <pc:picChg chg="add del mod modCrop">
          <ac:chgData name="James Depue" userId="ce8b122cf7b10dd2" providerId="LiveId" clId="{AD9B8217-3323-4C46-857C-FC80638CB5B3}" dt="2024-06-09T11:02:46.320" v="3966" actId="478"/>
          <ac:picMkLst>
            <pc:docMk/>
            <pc:sldMk cId="4149466075" sldId="264"/>
            <ac:picMk id="4" creationId="{86F3F186-6528-36B1-CF5B-832A74452786}"/>
          </ac:picMkLst>
        </pc:picChg>
        <pc:picChg chg="add mod modCrop">
          <ac:chgData name="James Depue" userId="ce8b122cf7b10dd2" providerId="LiveId" clId="{AD9B8217-3323-4C46-857C-FC80638CB5B3}" dt="2024-06-09T11:03:51.888" v="3971" actId="1582"/>
          <ac:picMkLst>
            <pc:docMk/>
            <pc:sldMk cId="4149466075" sldId="264"/>
            <ac:picMk id="5" creationId="{BEC52E66-884F-1D7F-5549-FCEE5B1C3086}"/>
          </ac:picMkLst>
        </pc:picChg>
      </pc:sldChg>
      <pc:sldChg chg="modSp add mod ord modAnim">
        <pc:chgData name="James Depue" userId="ce8b122cf7b10dd2" providerId="LiveId" clId="{AD9B8217-3323-4C46-857C-FC80638CB5B3}" dt="2024-06-09T07:37:49.549" v="3760"/>
        <pc:sldMkLst>
          <pc:docMk/>
          <pc:sldMk cId="1568534019" sldId="265"/>
        </pc:sldMkLst>
        <pc:spChg chg="mod">
          <ac:chgData name="James Depue" userId="ce8b122cf7b10dd2" providerId="LiveId" clId="{AD9B8217-3323-4C46-857C-FC80638CB5B3}" dt="2024-06-09T07:37:27.180" v="3759" actId="20577"/>
          <ac:spMkLst>
            <pc:docMk/>
            <pc:sldMk cId="1568534019" sldId="265"/>
            <ac:spMk id="3" creationId="{2C4F31EB-C952-6D62-CC3A-86AEE24DDDD6}"/>
          </ac:spMkLst>
        </pc:spChg>
      </pc:sldChg>
      <pc:sldChg chg="modSp add mod ord modAnim">
        <pc:chgData name="James Depue" userId="ce8b122cf7b10dd2" providerId="LiveId" clId="{AD9B8217-3323-4C46-857C-FC80638CB5B3}" dt="2024-06-09T08:25:49.711" v="3946" actId="20577"/>
        <pc:sldMkLst>
          <pc:docMk/>
          <pc:sldMk cId="3349664449" sldId="266"/>
        </pc:sldMkLst>
        <pc:spChg chg="mod">
          <ac:chgData name="James Depue" userId="ce8b122cf7b10dd2" providerId="LiveId" clId="{AD9B8217-3323-4C46-857C-FC80638CB5B3}" dt="2024-06-09T08:25:49.711" v="3946" actId="20577"/>
          <ac:spMkLst>
            <pc:docMk/>
            <pc:sldMk cId="3349664449" sldId="266"/>
            <ac:spMk id="3" creationId="{2C4F31EB-C952-6D62-CC3A-86AEE24DDDD6}"/>
          </ac:spMkLst>
        </pc:spChg>
      </pc:sldChg>
      <pc:sldChg chg="modSp add del mod">
        <pc:chgData name="James Depue" userId="ce8b122cf7b10dd2" providerId="LiveId" clId="{AD9B8217-3323-4C46-857C-FC80638CB5B3}" dt="2024-06-09T01:29:31.732" v="2285" actId="47"/>
        <pc:sldMkLst>
          <pc:docMk/>
          <pc:sldMk cId="989359686" sldId="267"/>
        </pc:sldMkLst>
        <pc:spChg chg="mod">
          <ac:chgData name="James Depue" userId="ce8b122cf7b10dd2" providerId="LiveId" clId="{AD9B8217-3323-4C46-857C-FC80638CB5B3}" dt="2024-06-09T01:28:12.642" v="2246" actId="21"/>
          <ac:spMkLst>
            <pc:docMk/>
            <pc:sldMk cId="989359686" sldId="267"/>
            <ac:spMk id="3" creationId="{2C4F31EB-C952-6D62-CC3A-86AEE24DDDD6}"/>
          </ac:spMkLst>
        </pc:spChg>
      </pc:sldChg>
      <pc:sldChg chg="modSp add del mod ord">
        <pc:chgData name="James Depue" userId="ce8b122cf7b10dd2" providerId="LiveId" clId="{AD9B8217-3323-4C46-857C-FC80638CB5B3}" dt="2024-06-09T01:21:26.618" v="2202" actId="47"/>
        <pc:sldMkLst>
          <pc:docMk/>
          <pc:sldMk cId="3281091008" sldId="268"/>
        </pc:sldMkLst>
        <pc:spChg chg="mod">
          <ac:chgData name="James Depue" userId="ce8b122cf7b10dd2" providerId="LiveId" clId="{AD9B8217-3323-4C46-857C-FC80638CB5B3}" dt="2024-06-09T01:17:21.030" v="2191" actId="21"/>
          <ac:spMkLst>
            <pc:docMk/>
            <pc:sldMk cId="3281091008" sldId="268"/>
            <ac:spMk id="3" creationId="{2C4F31EB-C952-6D62-CC3A-86AEE24DDDD6}"/>
          </ac:spMkLst>
        </pc:spChg>
      </pc:sldChg>
      <pc:sldChg chg="add del ord">
        <pc:chgData name="James Depue" userId="ce8b122cf7b10dd2" providerId="LiveId" clId="{AD9B8217-3323-4C46-857C-FC80638CB5B3}" dt="2024-06-09T00:53:13.568" v="1940" actId="47"/>
        <pc:sldMkLst>
          <pc:docMk/>
          <pc:sldMk cId="70959060" sldId="269"/>
        </pc:sldMkLst>
      </pc:sldChg>
      <pc:sldChg chg="modSp add">
        <pc:chgData name="James Depue" userId="ce8b122cf7b10dd2" providerId="LiveId" clId="{AD9B8217-3323-4C46-857C-FC80638CB5B3}" dt="2024-06-08T14:38:42.902" v="1161" actId="14100"/>
        <pc:sldMkLst>
          <pc:docMk/>
          <pc:sldMk cId="2147825977" sldId="406"/>
        </pc:sldMkLst>
        <pc:picChg chg="mod">
          <ac:chgData name="James Depue" userId="ce8b122cf7b10dd2" providerId="LiveId" clId="{AD9B8217-3323-4C46-857C-FC80638CB5B3}" dt="2024-06-08T14:38:42.902" v="1161" actId="14100"/>
          <ac:picMkLst>
            <pc:docMk/>
            <pc:sldMk cId="2147825977" sldId="406"/>
            <ac:picMk id="1028" creationId="{EC9A450E-40DE-3927-BA6C-C3D8B9513B80}"/>
          </ac:picMkLst>
        </pc:picChg>
      </pc:sldChg>
      <pc:sldChg chg="modSp add del mod">
        <pc:chgData name="James Depue" userId="ce8b122cf7b10dd2" providerId="LiveId" clId="{AD9B8217-3323-4C46-857C-FC80638CB5B3}" dt="2024-06-10T21:33:10.657" v="4132" actId="47"/>
        <pc:sldMkLst>
          <pc:docMk/>
          <pc:sldMk cId="3381678114" sldId="407"/>
        </pc:sldMkLst>
        <pc:spChg chg="mod">
          <ac:chgData name="James Depue" userId="ce8b122cf7b10dd2" providerId="LiveId" clId="{AD9B8217-3323-4C46-857C-FC80638CB5B3}" dt="2024-06-09T00:21:39.893" v="1784" actId="1076"/>
          <ac:spMkLst>
            <pc:docMk/>
            <pc:sldMk cId="3381678114" sldId="407"/>
            <ac:spMk id="6" creationId="{64FF51E9-C0FA-B4F9-5E40-FC33E4CABBC8}"/>
          </ac:spMkLst>
        </pc:spChg>
        <pc:picChg chg="mod">
          <ac:chgData name="James Depue" userId="ce8b122cf7b10dd2" providerId="LiveId" clId="{AD9B8217-3323-4C46-857C-FC80638CB5B3}" dt="2024-06-09T00:21:08.548" v="1781" actId="14100"/>
          <ac:picMkLst>
            <pc:docMk/>
            <pc:sldMk cId="3381678114" sldId="407"/>
            <ac:picMk id="3" creationId="{7800A0B9-7704-ECDA-5B47-B41322FCF5AA}"/>
          </ac:picMkLst>
        </pc:picChg>
      </pc:sldChg>
      <pc:sldChg chg="add">
        <pc:chgData name="James Depue" userId="ce8b122cf7b10dd2" providerId="LiveId" clId="{AD9B8217-3323-4C46-857C-FC80638CB5B3}" dt="2024-06-09T00:21:59.556" v="1785"/>
        <pc:sldMkLst>
          <pc:docMk/>
          <pc:sldMk cId="842556207" sldId="408"/>
        </pc:sldMkLst>
      </pc:sldChg>
      <pc:sldChg chg="add del">
        <pc:chgData name="James Depue" userId="ce8b122cf7b10dd2" providerId="LiveId" clId="{AD9B8217-3323-4C46-857C-FC80638CB5B3}" dt="2024-06-08T15:34:32.618" v="1314" actId="47"/>
        <pc:sldMkLst>
          <pc:docMk/>
          <pc:sldMk cId="1483630494" sldId="408"/>
        </pc:sldMkLst>
      </pc:sldChg>
      <pc:sldChg chg="modSp add mod">
        <pc:chgData name="James Depue" userId="ce8b122cf7b10dd2" providerId="LiveId" clId="{AD9B8217-3323-4C46-857C-FC80638CB5B3}" dt="2024-06-09T00:25:52.170" v="1788" actId="255"/>
        <pc:sldMkLst>
          <pc:docMk/>
          <pc:sldMk cId="0" sldId="409"/>
        </pc:sldMkLst>
        <pc:spChg chg="mod">
          <ac:chgData name="James Depue" userId="ce8b122cf7b10dd2" providerId="LiveId" clId="{AD9B8217-3323-4C46-857C-FC80638CB5B3}" dt="2024-06-09T00:25:52.170" v="1788" actId="255"/>
          <ac:spMkLst>
            <pc:docMk/>
            <pc:sldMk cId="0" sldId="409"/>
            <ac:spMk id="3" creationId="{00000000-0000-0000-0000-000000000000}"/>
          </ac:spMkLst>
        </pc:spChg>
      </pc:sldChg>
      <pc:sldChg chg="modSp add mod">
        <pc:chgData name="James Depue" userId="ce8b122cf7b10dd2" providerId="LiveId" clId="{AD9B8217-3323-4C46-857C-FC80638CB5B3}" dt="2024-06-09T00:26:24.783" v="1790" actId="255"/>
        <pc:sldMkLst>
          <pc:docMk/>
          <pc:sldMk cId="0" sldId="410"/>
        </pc:sldMkLst>
        <pc:spChg chg="mod">
          <ac:chgData name="James Depue" userId="ce8b122cf7b10dd2" providerId="LiveId" clId="{AD9B8217-3323-4C46-857C-FC80638CB5B3}" dt="2024-06-09T00:26:24.783" v="1790" actId="255"/>
          <ac:spMkLst>
            <pc:docMk/>
            <pc:sldMk cId="0" sldId="410"/>
            <ac:spMk id="3" creationId="{00000000-0000-0000-0000-000000000000}"/>
          </ac:spMkLst>
        </pc:spChg>
      </pc:sldChg>
      <pc:sldChg chg="modSp add modAnim">
        <pc:chgData name="James Depue" userId="ce8b122cf7b10dd2" providerId="LiveId" clId="{AD9B8217-3323-4C46-857C-FC80638CB5B3}" dt="2024-06-09T01:30:51.947" v="2290" actId="12"/>
        <pc:sldMkLst>
          <pc:docMk/>
          <pc:sldMk cId="1827320396" sldId="411"/>
        </pc:sldMkLst>
        <pc:spChg chg="mod">
          <ac:chgData name="James Depue" userId="ce8b122cf7b10dd2" providerId="LiveId" clId="{AD9B8217-3323-4C46-857C-FC80638CB5B3}" dt="2024-06-09T01:30:51.947" v="2290" actId="12"/>
          <ac:spMkLst>
            <pc:docMk/>
            <pc:sldMk cId="1827320396" sldId="411"/>
            <ac:spMk id="3" creationId="{2C4F31EB-C952-6D62-CC3A-86AEE24DDDD6}"/>
          </ac:spMkLst>
        </pc:spChg>
      </pc:sldChg>
      <pc:sldChg chg="modSp add mod modAnim">
        <pc:chgData name="James Depue" userId="ce8b122cf7b10dd2" providerId="LiveId" clId="{AD9B8217-3323-4C46-857C-FC80638CB5B3}" dt="2024-06-09T08:02:23.185" v="3884" actId="20577"/>
        <pc:sldMkLst>
          <pc:docMk/>
          <pc:sldMk cId="763878011" sldId="412"/>
        </pc:sldMkLst>
        <pc:spChg chg="mod">
          <ac:chgData name="James Depue" userId="ce8b122cf7b10dd2" providerId="LiveId" clId="{AD9B8217-3323-4C46-857C-FC80638CB5B3}" dt="2024-06-09T08:02:23.185" v="3884" actId="20577"/>
          <ac:spMkLst>
            <pc:docMk/>
            <pc:sldMk cId="763878011" sldId="412"/>
            <ac:spMk id="3" creationId="{2C4F31EB-C952-6D62-CC3A-86AEE24DDDD6}"/>
          </ac:spMkLst>
        </pc:spChg>
      </pc:sldChg>
      <pc:sldChg chg="modSp add mod modAnim">
        <pc:chgData name="James Depue" userId="ce8b122cf7b10dd2" providerId="LiveId" clId="{AD9B8217-3323-4C46-857C-FC80638CB5B3}" dt="2024-06-09T08:31:59.721" v="3961" actId="313"/>
        <pc:sldMkLst>
          <pc:docMk/>
          <pc:sldMk cId="4227709215" sldId="413"/>
        </pc:sldMkLst>
        <pc:spChg chg="mod">
          <ac:chgData name="James Depue" userId="ce8b122cf7b10dd2" providerId="LiveId" clId="{AD9B8217-3323-4C46-857C-FC80638CB5B3}" dt="2024-06-09T08:31:59.721" v="3961" actId="313"/>
          <ac:spMkLst>
            <pc:docMk/>
            <pc:sldMk cId="4227709215" sldId="413"/>
            <ac:spMk id="3" creationId="{2C4F31EB-C952-6D62-CC3A-86AEE24DDDD6}"/>
          </ac:spMkLst>
        </pc:spChg>
      </pc:sldChg>
      <pc:sldChg chg="modSp add">
        <pc:chgData name="James Depue" userId="ce8b122cf7b10dd2" providerId="LiveId" clId="{AD9B8217-3323-4C46-857C-FC80638CB5B3}" dt="2024-06-09T07:42:57.862" v="3776" actId="20577"/>
        <pc:sldMkLst>
          <pc:docMk/>
          <pc:sldMk cId="2340414525" sldId="414"/>
        </pc:sldMkLst>
        <pc:spChg chg="mod">
          <ac:chgData name="James Depue" userId="ce8b122cf7b10dd2" providerId="LiveId" clId="{AD9B8217-3323-4C46-857C-FC80638CB5B3}" dt="2024-06-09T07:42:57.862" v="3776" actId="20577"/>
          <ac:spMkLst>
            <pc:docMk/>
            <pc:sldMk cId="2340414525" sldId="414"/>
            <ac:spMk id="3" creationId="{2C4F31EB-C952-6D62-CC3A-86AEE24DDDD6}"/>
          </ac:spMkLst>
        </pc:spChg>
      </pc:sldChg>
      <pc:sldChg chg="modSp add modAnim">
        <pc:chgData name="James Depue" userId="ce8b122cf7b10dd2" providerId="LiveId" clId="{AD9B8217-3323-4C46-857C-FC80638CB5B3}" dt="2024-06-09T11:14:25.163" v="4109" actId="20577"/>
        <pc:sldMkLst>
          <pc:docMk/>
          <pc:sldMk cId="3007213737" sldId="415"/>
        </pc:sldMkLst>
        <pc:spChg chg="mod">
          <ac:chgData name="James Depue" userId="ce8b122cf7b10dd2" providerId="LiveId" clId="{AD9B8217-3323-4C46-857C-FC80638CB5B3}" dt="2024-06-09T11:14:25.163" v="4109" actId="20577"/>
          <ac:spMkLst>
            <pc:docMk/>
            <pc:sldMk cId="3007213737" sldId="415"/>
            <ac:spMk id="3" creationId="{2C4F31EB-C952-6D62-CC3A-86AEE24DDDD6}"/>
          </ac:spMkLst>
        </pc:spChg>
      </pc:sldChg>
      <pc:sldChg chg="add del">
        <pc:chgData name="James Depue" userId="ce8b122cf7b10dd2" providerId="LiveId" clId="{AD9B8217-3323-4C46-857C-FC80638CB5B3}" dt="2024-06-09T11:18:04.013" v="4114" actId="47"/>
        <pc:sldMkLst>
          <pc:docMk/>
          <pc:sldMk cId="98611420" sldId="416"/>
        </pc:sldMkLst>
      </pc:sldChg>
      <pc:sldChg chg="add del">
        <pc:chgData name="James Depue" userId="ce8b122cf7b10dd2" providerId="LiveId" clId="{AD9B8217-3323-4C46-857C-FC80638CB5B3}" dt="2024-06-09T11:18:03.227" v="4113" actId="47"/>
        <pc:sldMkLst>
          <pc:docMk/>
          <pc:sldMk cId="50599983" sldId="417"/>
        </pc:sldMkLst>
      </pc:sldChg>
      <pc:sldChg chg="add del">
        <pc:chgData name="James Depue" userId="ce8b122cf7b10dd2" providerId="LiveId" clId="{AD9B8217-3323-4C46-857C-FC80638CB5B3}" dt="2024-06-09T11:18:01.167" v="4111" actId="47"/>
        <pc:sldMkLst>
          <pc:docMk/>
          <pc:sldMk cId="3747700931" sldId="418"/>
        </pc:sldMkLst>
      </pc:sldChg>
      <pc:sldChg chg="modSp add mod">
        <pc:chgData name="James Depue" userId="ce8b122cf7b10dd2" providerId="LiveId" clId="{AD9B8217-3323-4C46-857C-FC80638CB5B3}" dt="2024-06-09T11:19:15.104" v="4117" actId="113"/>
        <pc:sldMkLst>
          <pc:docMk/>
          <pc:sldMk cId="2160902203" sldId="419"/>
        </pc:sldMkLst>
        <pc:spChg chg="mod">
          <ac:chgData name="James Depue" userId="ce8b122cf7b10dd2" providerId="LiveId" clId="{AD9B8217-3323-4C46-857C-FC80638CB5B3}" dt="2024-06-09T11:19:15.104" v="4117" actId="113"/>
          <ac:spMkLst>
            <pc:docMk/>
            <pc:sldMk cId="2160902203" sldId="419"/>
            <ac:spMk id="3" creationId="{7CB2EFD2-284D-B8C5-DC0D-1C2FAE7DBAE3}"/>
          </ac:spMkLst>
        </pc:spChg>
      </pc:sldChg>
      <pc:sldChg chg="modSp add mod">
        <pc:chgData name="James Depue" userId="ce8b122cf7b10dd2" providerId="LiveId" clId="{AD9B8217-3323-4C46-857C-FC80638CB5B3}" dt="2024-06-09T11:18:43.775" v="4115" actId="113"/>
        <pc:sldMkLst>
          <pc:docMk/>
          <pc:sldMk cId="4212571082" sldId="420"/>
        </pc:sldMkLst>
        <pc:spChg chg="mod">
          <ac:chgData name="James Depue" userId="ce8b122cf7b10dd2" providerId="LiveId" clId="{AD9B8217-3323-4C46-857C-FC80638CB5B3}" dt="2024-06-09T11:18:43.775" v="4115" actId="113"/>
          <ac:spMkLst>
            <pc:docMk/>
            <pc:sldMk cId="4212571082" sldId="420"/>
            <ac:spMk id="3" creationId="{7CB2EFD2-284D-B8C5-DC0D-1C2FAE7DBAE3}"/>
          </ac:spMkLst>
        </pc:spChg>
      </pc:sldChg>
      <pc:sldChg chg="add">
        <pc:chgData name="James Depue" userId="ce8b122cf7b10dd2" providerId="LiveId" clId="{AD9B8217-3323-4C46-857C-FC80638CB5B3}" dt="2024-06-09T11:17:39.606" v="4110"/>
        <pc:sldMkLst>
          <pc:docMk/>
          <pc:sldMk cId="2317910892" sldId="421"/>
        </pc:sldMkLst>
      </pc:sldChg>
      <pc:sldChg chg="modSp add mod">
        <pc:chgData name="James Depue" userId="ce8b122cf7b10dd2" providerId="LiveId" clId="{AD9B8217-3323-4C46-857C-FC80638CB5B3}" dt="2024-06-09T11:20:20.694" v="4125" actId="113"/>
        <pc:sldMkLst>
          <pc:docMk/>
          <pc:sldMk cId="2019077525" sldId="422"/>
        </pc:sldMkLst>
        <pc:spChg chg="mod">
          <ac:chgData name="James Depue" userId="ce8b122cf7b10dd2" providerId="LiveId" clId="{AD9B8217-3323-4C46-857C-FC80638CB5B3}" dt="2024-06-09T11:20:20.694" v="4125" actId="113"/>
          <ac:spMkLst>
            <pc:docMk/>
            <pc:sldMk cId="2019077525" sldId="422"/>
            <ac:spMk id="3" creationId="{7CB2EFD2-284D-B8C5-DC0D-1C2FAE7DBAE3}"/>
          </ac:spMkLst>
        </pc:spChg>
      </pc:sldChg>
      <pc:sldChg chg="modSp add mod">
        <pc:chgData name="James Depue" userId="ce8b122cf7b10dd2" providerId="LiveId" clId="{AD9B8217-3323-4C46-857C-FC80638CB5B3}" dt="2024-06-09T11:20:03.949" v="4124" actId="113"/>
        <pc:sldMkLst>
          <pc:docMk/>
          <pc:sldMk cId="686763378" sldId="423"/>
        </pc:sldMkLst>
        <pc:spChg chg="mod">
          <ac:chgData name="James Depue" userId="ce8b122cf7b10dd2" providerId="LiveId" clId="{AD9B8217-3323-4C46-857C-FC80638CB5B3}" dt="2024-06-09T11:20:03.949" v="4124" actId="113"/>
          <ac:spMkLst>
            <pc:docMk/>
            <pc:sldMk cId="686763378" sldId="423"/>
            <ac:spMk id="3" creationId="{7CB2EFD2-284D-B8C5-DC0D-1C2FAE7DBAE3}"/>
          </ac:spMkLst>
        </pc:spChg>
      </pc:sldChg>
      <pc:sldChg chg="add">
        <pc:chgData name="James Depue" userId="ce8b122cf7b10dd2" providerId="LiveId" clId="{AD9B8217-3323-4C46-857C-FC80638CB5B3}" dt="2024-06-09T11:17:39.606" v="4110"/>
        <pc:sldMkLst>
          <pc:docMk/>
          <pc:sldMk cId="3830134213" sldId="424"/>
        </pc:sldMkLst>
      </pc:sldChg>
      <pc:sldChg chg="modSp add mod">
        <pc:chgData name="James Depue" userId="ce8b122cf7b10dd2" providerId="LiveId" clId="{AD9B8217-3323-4C46-857C-FC80638CB5B3}" dt="2024-06-09T11:20:37.803" v="4128" actId="113"/>
        <pc:sldMkLst>
          <pc:docMk/>
          <pc:sldMk cId="2121108613" sldId="425"/>
        </pc:sldMkLst>
        <pc:spChg chg="mod">
          <ac:chgData name="James Depue" userId="ce8b122cf7b10dd2" providerId="LiveId" clId="{AD9B8217-3323-4C46-857C-FC80638CB5B3}" dt="2024-06-09T11:20:37.803" v="4128" actId="113"/>
          <ac:spMkLst>
            <pc:docMk/>
            <pc:sldMk cId="2121108613" sldId="425"/>
            <ac:spMk id="3" creationId="{7CB2EFD2-284D-B8C5-DC0D-1C2FAE7DBAE3}"/>
          </ac:spMkLst>
        </pc:spChg>
      </pc:sldChg>
      <pc:sldChg chg="modSp add mod">
        <pc:chgData name="James Depue" userId="ce8b122cf7b10dd2" providerId="LiveId" clId="{AD9B8217-3323-4C46-857C-FC80638CB5B3}" dt="2024-06-09T11:20:56.070" v="4131" actId="113"/>
        <pc:sldMkLst>
          <pc:docMk/>
          <pc:sldMk cId="3837361581" sldId="426"/>
        </pc:sldMkLst>
        <pc:spChg chg="mod">
          <ac:chgData name="James Depue" userId="ce8b122cf7b10dd2" providerId="LiveId" clId="{AD9B8217-3323-4C46-857C-FC80638CB5B3}" dt="2024-06-09T11:20:56.070" v="4131" actId="113"/>
          <ac:spMkLst>
            <pc:docMk/>
            <pc:sldMk cId="3837361581" sldId="426"/>
            <ac:spMk id="3" creationId="{7CB2EFD2-284D-B8C5-DC0D-1C2FAE7DBAE3}"/>
          </ac:spMkLst>
        </pc:spChg>
      </pc:sldChg>
      <pc:sldChg chg="add">
        <pc:chgData name="James Depue" userId="ce8b122cf7b10dd2" providerId="LiveId" clId="{AD9B8217-3323-4C46-857C-FC80638CB5B3}" dt="2024-06-09T11:17:39.606" v="4110"/>
        <pc:sldMkLst>
          <pc:docMk/>
          <pc:sldMk cId="9498183" sldId="42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31802-8D7A-4AA8-78B5-F2AF6048E9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811FB6-614F-AEC6-6646-2AD916232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20DEBCD-BD77-E76F-347C-C6D44D565754}"/>
              </a:ext>
            </a:extLst>
          </p:cNvPr>
          <p:cNvSpPr>
            <a:spLocks noGrp="1"/>
          </p:cNvSpPr>
          <p:nvPr>
            <p:ph type="dt" sz="half" idx="10"/>
          </p:nvPr>
        </p:nvSpPr>
        <p:spPr/>
        <p:txBody>
          <a:bodyPr/>
          <a:lstStyle/>
          <a:p>
            <a:fld id="{E48E6DBE-288A-4556-AF7A-4C34ED9B577B}" type="datetimeFigureOut">
              <a:rPr lang="en-US" smtClean="0"/>
              <a:t>6/10/2024</a:t>
            </a:fld>
            <a:endParaRPr lang="en-US"/>
          </a:p>
        </p:txBody>
      </p:sp>
      <p:sp>
        <p:nvSpPr>
          <p:cNvPr id="5" name="Footer Placeholder 4">
            <a:extLst>
              <a:ext uri="{FF2B5EF4-FFF2-40B4-BE49-F238E27FC236}">
                <a16:creationId xmlns:a16="http://schemas.microsoft.com/office/drawing/2014/main" id="{4B3BDDF3-6AAF-BC1D-92E6-CB18DDDCC2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FE5F52-0B09-B543-9A38-9E106ACF970B}"/>
              </a:ext>
            </a:extLst>
          </p:cNvPr>
          <p:cNvSpPr>
            <a:spLocks noGrp="1"/>
          </p:cNvSpPr>
          <p:nvPr>
            <p:ph type="sldNum" sz="quarter" idx="12"/>
          </p:nvPr>
        </p:nvSpPr>
        <p:spPr/>
        <p:txBody>
          <a:bodyPr/>
          <a:lstStyle/>
          <a:p>
            <a:fld id="{0529AD1C-7730-4ADC-8305-9D579D168962}" type="slidenum">
              <a:rPr lang="en-US" smtClean="0"/>
              <a:t>‹#›</a:t>
            </a:fld>
            <a:endParaRPr lang="en-US"/>
          </a:p>
        </p:txBody>
      </p:sp>
    </p:spTree>
    <p:extLst>
      <p:ext uri="{BB962C8B-B14F-4D97-AF65-F5344CB8AC3E}">
        <p14:creationId xmlns:p14="http://schemas.microsoft.com/office/powerpoint/2010/main" val="203355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C87BA-D835-7222-29EE-63DCD035A9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8FEF5E-7E07-7D1A-95ED-7CBBBDE8C7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6340BE-4179-1E13-7816-23D964406C3F}"/>
              </a:ext>
            </a:extLst>
          </p:cNvPr>
          <p:cNvSpPr>
            <a:spLocks noGrp="1"/>
          </p:cNvSpPr>
          <p:nvPr>
            <p:ph type="dt" sz="half" idx="10"/>
          </p:nvPr>
        </p:nvSpPr>
        <p:spPr/>
        <p:txBody>
          <a:bodyPr/>
          <a:lstStyle/>
          <a:p>
            <a:fld id="{E48E6DBE-288A-4556-AF7A-4C34ED9B577B}" type="datetimeFigureOut">
              <a:rPr lang="en-US" smtClean="0"/>
              <a:t>6/10/2024</a:t>
            </a:fld>
            <a:endParaRPr lang="en-US"/>
          </a:p>
        </p:txBody>
      </p:sp>
      <p:sp>
        <p:nvSpPr>
          <p:cNvPr id="5" name="Footer Placeholder 4">
            <a:extLst>
              <a:ext uri="{FF2B5EF4-FFF2-40B4-BE49-F238E27FC236}">
                <a16:creationId xmlns:a16="http://schemas.microsoft.com/office/drawing/2014/main" id="{3D65D558-A0E7-7819-5ED7-C73F99E94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F5C101-D29E-18A7-AC44-407D83DB1A0C}"/>
              </a:ext>
            </a:extLst>
          </p:cNvPr>
          <p:cNvSpPr>
            <a:spLocks noGrp="1"/>
          </p:cNvSpPr>
          <p:nvPr>
            <p:ph type="sldNum" sz="quarter" idx="12"/>
          </p:nvPr>
        </p:nvSpPr>
        <p:spPr/>
        <p:txBody>
          <a:bodyPr/>
          <a:lstStyle/>
          <a:p>
            <a:fld id="{0529AD1C-7730-4ADC-8305-9D579D168962}" type="slidenum">
              <a:rPr lang="en-US" smtClean="0"/>
              <a:t>‹#›</a:t>
            </a:fld>
            <a:endParaRPr lang="en-US"/>
          </a:p>
        </p:txBody>
      </p:sp>
    </p:spTree>
    <p:extLst>
      <p:ext uri="{BB962C8B-B14F-4D97-AF65-F5344CB8AC3E}">
        <p14:creationId xmlns:p14="http://schemas.microsoft.com/office/powerpoint/2010/main" val="3289603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DC91A6-E0F7-EEA7-097B-35B3ED76BB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82714C-9D74-3E52-6EAD-714C0726011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300DF9-94C7-095E-4206-9709ED11591B}"/>
              </a:ext>
            </a:extLst>
          </p:cNvPr>
          <p:cNvSpPr>
            <a:spLocks noGrp="1"/>
          </p:cNvSpPr>
          <p:nvPr>
            <p:ph type="dt" sz="half" idx="10"/>
          </p:nvPr>
        </p:nvSpPr>
        <p:spPr/>
        <p:txBody>
          <a:bodyPr/>
          <a:lstStyle/>
          <a:p>
            <a:fld id="{E48E6DBE-288A-4556-AF7A-4C34ED9B577B}" type="datetimeFigureOut">
              <a:rPr lang="en-US" smtClean="0"/>
              <a:t>6/10/2024</a:t>
            </a:fld>
            <a:endParaRPr lang="en-US"/>
          </a:p>
        </p:txBody>
      </p:sp>
      <p:sp>
        <p:nvSpPr>
          <p:cNvPr id="5" name="Footer Placeholder 4">
            <a:extLst>
              <a:ext uri="{FF2B5EF4-FFF2-40B4-BE49-F238E27FC236}">
                <a16:creationId xmlns:a16="http://schemas.microsoft.com/office/drawing/2014/main" id="{ADF16FF4-234B-97B2-A077-338B64E99B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DC2E3-D943-D6BC-37BF-531F53B28612}"/>
              </a:ext>
            </a:extLst>
          </p:cNvPr>
          <p:cNvSpPr>
            <a:spLocks noGrp="1"/>
          </p:cNvSpPr>
          <p:nvPr>
            <p:ph type="sldNum" sz="quarter" idx="12"/>
          </p:nvPr>
        </p:nvSpPr>
        <p:spPr/>
        <p:txBody>
          <a:bodyPr/>
          <a:lstStyle/>
          <a:p>
            <a:fld id="{0529AD1C-7730-4ADC-8305-9D579D168962}" type="slidenum">
              <a:rPr lang="en-US" smtClean="0"/>
              <a:t>‹#›</a:t>
            </a:fld>
            <a:endParaRPr lang="en-US"/>
          </a:p>
        </p:txBody>
      </p:sp>
    </p:spTree>
    <p:extLst>
      <p:ext uri="{BB962C8B-B14F-4D97-AF65-F5344CB8AC3E}">
        <p14:creationId xmlns:p14="http://schemas.microsoft.com/office/powerpoint/2010/main" val="3919519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B1130-D2B9-EBD3-142F-C49D56C372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D5C38-41CD-57C8-77F0-8DD6AFEC0E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96BB8A-CB7E-6BA1-93CA-E77B8A2D10E0}"/>
              </a:ext>
            </a:extLst>
          </p:cNvPr>
          <p:cNvSpPr>
            <a:spLocks noGrp="1"/>
          </p:cNvSpPr>
          <p:nvPr>
            <p:ph type="dt" sz="half" idx="10"/>
          </p:nvPr>
        </p:nvSpPr>
        <p:spPr/>
        <p:txBody>
          <a:bodyPr/>
          <a:lstStyle/>
          <a:p>
            <a:fld id="{E48E6DBE-288A-4556-AF7A-4C34ED9B577B}" type="datetimeFigureOut">
              <a:rPr lang="en-US" smtClean="0"/>
              <a:t>6/10/2024</a:t>
            </a:fld>
            <a:endParaRPr lang="en-US"/>
          </a:p>
        </p:txBody>
      </p:sp>
      <p:sp>
        <p:nvSpPr>
          <p:cNvPr id="5" name="Footer Placeholder 4">
            <a:extLst>
              <a:ext uri="{FF2B5EF4-FFF2-40B4-BE49-F238E27FC236}">
                <a16:creationId xmlns:a16="http://schemas.microsoft.com/office/drawing/2014/main" id="{8448EF91-C6D7-3929-089C-5183DE893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8B141-79FA-9352-B156-A0D1E1C4C327}"/>
              </a:ext>
            </a:extLst>
          </p:cNvPr>
          <p:cNvSpPr>
            <a:spLocks noGrp="1"/>
          </p:cNvSpPr>
          <p:nvPr>
            <p:ph type="sldNum" sz="quarter" idx="12"/>
          </p:nvPr>
        </p:nvSpPr>
        <p:spPr/>
        <p:txBody>
          <a:bodyPr/>
          <a:lstStyle/>
          <a:p>
            <a:fld id="{0529AD1C-7730-4ADC-8305-9D579D168962}" type="slidenum">
              <a:rPr lang="en-US" smtClean="0"/>
              <a:t>‹#›</a:t>
            </a:fld>
            <a:endParaRPr lang="en-US"/>
          </a:p>
        </p:txBody>
      </p:sp>
    </p:spTree>
    <p:extLst>
      <p:ext uri="{BB962C8B-B14F-4D97-AF65-F5344CB8AC3E}">
        <p14:creationId xmlns:p14="http://schemas.microsoft.com/office/powerpoint/2010/main" val="226928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0B095-0E55-40CA-0D35-6C3AC0F017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B3AAA-1CC8-CF5B-A8A0-178DE8B2E4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6C029A-C768-E09C-6671-8DF69A024414}"/>
              </a:ext>
            </a:extLst>
          </p:cNvPr>
          <p:cNvSpPr>
            <a:spLocks noGrp="1"/>
          </p:cNvSpPr>
          <p:nvPr>
            <p:ph type="dt" sz="half" idx="10"/>
          </p:nvPr>
        </p:nvSpPr>
        <p:spPr/>
        <p:txBody>
          <a:bodyPr/>
          <a:lstStyle/>
          <a:p>
            <a:fld id="{E48E6DBE-288A-4556-AF7A-4C34ED9B577B}" type="datetimeFigureOut">
              <a:rPr lang="en-US" smtClean="0"/>
              <a:t>6/10/2024</a:t>
            </a:fld>
            <a:endParaRPr lang="en-US"/>
          </a:p>
        </p:txBody>
      </p:sp>
      <p:sp>
        <p:nvSpPr>
          <p:cNvPr id="5" name="Footer Placeholder 4">
            <a:extLst>
              <a:ext uri="{FF2B5EF4-FFF2-40B4-BE49-F238E27FC236}">
                <a16:creationId xmlns:a16="http://schemas.microsoft.com/office/drawing/2014/main" id="{C838683C-0436-A069-9D4C-FAA0566285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A721F2-F66F-3473-39C5-48D185928589}"/>
              </a:ext>
            </a:extLst>
          </p:cNvPr>
          <p:cNvSpPr>
            <a:spLocks noGrp="1"/>
          </p:cNvSpPr>
          <p:nvPr>
            <p:ph type="sldNum" sz="quarter" idx="12"/>
          </p:nvPr>
        </p:nvSpPr>
        <p:spPr/>
        <p:txBody>
          <a:bodyPr/>
          <a:lstStyle/>
          <a:p>
            <a:fld id="{0529AD1C-7730-4ADC-8305-9D579D168962}" type="slidenum">
              <a:rPr lang="en-US" smtClean="0"/>
              <a:t>‹#›</a:t>
            </a:fld>
            <a:endParaRPr lang="en-US"/>
          </a:p>
        </p:txBody>
      </p:sp>
    </p:spTree>
    <p:extLst>
      <p:ext uri="{BB962C8B-B14F-4D97-AF65-F5344CB8AC3E}">
        <p14:creationId xmlns:p14="http://schemas.microsoft.com/office/powerpoint/2010/main" val="107180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7341-E28F-E63B-AB81-DE791AE50E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D67537-A8BB-715D-FB5C-B39F6365F4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AB2B89-2C12-FDBB-3C3C-94E27023EB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8E7817-847F-8CE5-100F-C9AB710D2186}"/>
              </a:ext>
            </a:extLst>
          </p:cNvPr>
          <p:cNvSpPr>
            <a:spLocks noGrp="1"/>
          </p:cNvSpPr>
          <p:nvPr>
            <p:ph type="dt" sz="half" idx="10"/>
          </p:nvPr>
        </p:nvSpPr>
        <p:spPr/>
        <p:txBody>
          <a:bodyPr/>
          <a:lstStyle/>
          <a:p>
            <a:fld id="{E48E6DBE-288A-4556-AF7A-4C34ED9B577B}" type="datetimeFigureOut">
              <a:rPr lang="en-US" smtClean="0"/>
              <a:t>6/10/2024</a:t>
            </a:fld>
            <a:endParaRPr lang="en-US"/>
          </a:p>
        </p:txBody>
      </p:sp>
      <p:sp>
        <p:nvSpPr>
          <p:cNvPr id="6" name="Footer Placeholder 5">
            <a:extLst>
              <a:ext uri="{FF2B5EF4-FFF2-40B4-BE49-F238E27FC236}">
                <a16:creationId xmlns:a16="http://schemas.microsoft.com/office/drawing/2014/main" id="{58B17717-E4CC-0285-1124-FF60EA7432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6F0F48-E91A-D8DF-EA3E-AE43D190CD32}"/>
              </a:ext>
            </a:extLst>
          </p:cNvPr>
          <p:cNvSpPr>
            <a:spLocks noGrp="1"/>
          </p:cNvSpPr>
          <p:nvPr>
            <p:ph type="sldNum" sz="quarter" idx="12"/>
          </p:nvPr>
        </p:nvSpPr>
        <p:spPr/>
        <p:txBody>
          <a:bodyPr/>
          <a:lstStyle/>
          <a:p>
            <a:fld id="{0529AD1C-7730-4ADC-8305-9D579D168962}" type="slidenum">
              <a:rPr lang="en-US" smtClean="0"/>
              <a:t>‹#›</a:t>
            </a:fld>
            <a:endParaRPr lang="en-US"/>
          </a:p>
        </p:txBody>
      </p:sp>
    </p:spTree>
    <p:extLst>
      <p:ext uri="{BB962C8B-B14F-4D97-AF65-F5344CB8AC3E}">
        <p14:creationId xmlns:p14="http://schemas.microsoft.com/office/powerpoint/2010/main" val="1320573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FCB07-23A6-7381-0A37-642035BE05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D9EB94-1B19-3DCD-6A1B-D9D0044353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1A99E5-2B55-6C87-458C-383D87E584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432270-A97F-CE7A-431B-70CC9E510A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913C8A-F30B-F8B7-890C-8A245AC468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969A39-8DCB-1A82-D6B7-4A72B09D623F}"/>
              </a:ext>
            </a:extLst>
          </p:cNvPr>
          <p:cNvSpPr>
            <a:spLocks noGrp="1"/>
          </p:cNvSpPr>
          <p:nvPr>
            <p:ph type="dt" sz="half" idx="10"/>
          </p:nvPr>
        </p:nvSpPr>
        <p:spPr/>
        <p:txBody>
          <a:bodyPr/>
          <a:lstStyle/>
          <a:p>
            <a:fld id="{E48E6DBE-288A-4556-AF7A-4C34ED9B577B}" type="datetimeFigureOut">
              <a:rPr lang="en-US" smtClean="0"/>
              <a:t>6/10/2024</a:t>
            </a:fld>
            <a:endParaRPr lang="en-US"/>
          </a:p>
        </p:txBody>
      </p:sp>
      <p:sp>
        <p:nvSpPr>
          <p:cNvPr id="8" name="Footer Placeholder 7">
            <a:extLst>
              <a:ext uri="{FF2B5EF4-FFF2-40B4-BE49-F238E27FC236}">
                <a16:creationId xmlns:a16="http://schemas.microsoft.com/office/drawing/2014/main" id="{B5903D78-0898-E1B5-449A-59DA80875B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8D5591-E1C7-EC1C-0293-539459D0AAB0}"/>
              </a:ext>
            </a:extLst>
          </p:cNvPr>
          <p:cNvSpPr>
            <a:spLocks noGrp="1"/>
          </p:cNvSpPr>
          <p:nvPr>
            <p:ph type="sldNum" sz="quarter" idx="12"/>
          </p:nvPr>
        </p:nvSpPr>
        <p:spPr/>
        <p:txBody>
          <a:bodyPr/>
          <a:lstStyle/>
          <a:p>
            <a:fld id="{0529AD1C-7730-4ADC-8305-9D579D168962}" type="slidenum">
              <a:rPr lang="en-US" smtClean="0"/>
              <a:t>‹#›</a:t>
            </a:fld>
            <a:endParaRPr lang="en-US"/>
          </a:p>
        </p:txBody>
      </p:sp>
    </p:spTree>
    <p:extLst>
      <p:ext uri="{BB962C8B-B14F-4D97-AF65-F5344CB8AC3E}">
        <p14:creationId xmlns:p14="http://schemas.microsoft.com/office/powerpoint/2010/main" val="3215776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36DB8-468E-B355-85B9-025397A4B8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345897-3B00-18FE-E5A7-1B655A1E2112}"/>
              </a:ext>
            </a:extLst>
          </p:cNvPr>
          <p:cNvSpPr>
            <a:spLocks noGrp="1"/>
          </p:cNvSpPr>
          <p:nvPr>
            <p:ph type="dt" sz="half" idx="10"/>
          </p:nvPr>
        </p:nvSpPr>
        <p:spPr/>
        <p:txBody>
          <a:bodyPr/>
          <a:lstStyle/>
          <a:p>
            <a:fld id="{E48E6DBE-288A-4556-AF7A-4C34ED9B577B}" type="datetimeFigureOut">
              <a:rPr lang="en-US" smtClean="0"/>
              <a:t>6/10/2024</a:t>
            </a:fld>
            <a:endParaRPr lang="en-US"/>
          </a:p>
        </p:txBody>
      </p:sp>
      <p:sp>
        <p:nvSpPr>
          <p:cNvPr id="4" name="Footer Placeholder 3">
            <a:extLst>
              <a:ext uri="{FF2B5EF4-FFF2-40B4-BE49-F238E27FC236}">
                <a16:creationId xmlns:a16="http://schemas.microsoft.com/office/drawing/2014/main" id="{F5288A34-7EDC-9D98-7D21-9DF0831347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87F99C-7A9E-F9BC-1F55-3268A7C42C0D}"/>
              </a:ext>
            </a:extLst>
          </p:cNvPr>
          <p:cNvSpPr>
            <a:spLocks noGrp="1"/>
          </p:cNvSpPr>
          <p:nvPr>
            <p:ph type="sldNum" sz="quarter" idx="12"/>
          </p:nvPr>
        </p:nvSpPr>
        <p:spPr/>
        <p:txBody>
          <a:bodyPr/>
          <a:lstStyle/>
          <a:p>
            <a:fld id="{0529AD1C-7730-4ADC-8305-9D579D168962}" type="slidenum">
              <a:rPr lang="en-US" smtClean="0"/>
              <a:t>‹#›</a:t>
            </a:fld>
            <a:endParaRPr lang="en-US"/>
          </a:p>
        </p:txBody>
      </p:sp>
    </p:spTree>
    <p:extLst>
      <p:ext uri="{BB962C8B-B14F-4D97-AF65-F5344CB8AC3E}">
        <p14:creationId xmlns:p14="http://schemas.microsoft.com/office/powerpoint/2010/main" val="914464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A49102-74E0-6AD0-F709-3CC4880D4621}"/>
              </a:ext>
            </a:extLst>
          </p:cNvPr>
          <p:cNvSpPr>
            <a:spLocks noGrp="1"/>
          </p:cNvSpPr>
          <p:nvPr>
            <p:ph type="dt" sz="half" idx="10"/>
          </p:nvPr>
        </p:nvSpPr>
        <p:spPr/>
        <p:txBody>
          <a:bodyPr/>
          <a:lstStyle/>
          <a:p>
            <a:fld id="{E48E6DBE-288A-4556-AF7A-4C34ED9B577B}" type="datetimeFigureOut">
              <a:rPr lang="en-US" smtClean="0"/>
              <a:t>6/10/2024</a:t>
            </a:fld>
            <a:endParaRPr lang="en-US"/>
          </a:p>
        </p:txBody>
      </p:sp>
      <p:sp>
        <p:nvSpPr>
          <p:cNvPr id="3" name="Footer Placeholder 2">
            <a:extLst>
              <a:ext uri="{FF2B5EF4-FFF2-40B4-BE49-F238E27FC236}">
                <a16:creationId xmlns:a16="http://schemas.microsoft.com/office/drawing/2014/main" id="{EB98869A-DDFD-ABA5-0751-06ADB2DE4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B33C6F-5D84-C594-2B30-4EEB339CCED9}"/>
              </a:ext>
            </a:extLst>
          </p:cNvPr>
          <p:cNvSpPr>
            <a:spLocks noGrp="1"/>
          </p:cNvSpPr>
          <p:nvPr>
            <p:ph type="sldNum" sz="quarter" idx="12"/>
          </p:nvPr>
        </p:nvSpPr>
        <p:spPr/>
        <p:txBody>
          <a:bodyPr/>
          <a:lstStyle/>
          <a:p>
            <a:fld id="{0529AD1C-7730-4ADC-8305-9D579D168962}" type="slidenum">
              <a:rPr lang="en-US" smtClean="0"/>
              <a:t>‹#›</a:t>
            </a:fld>
            <a:endParaRPr lang="en-US"/>
          </a:p>
        </p:txBody>
      </p:sp>
    </p:spTree>
    <p:extLst>
      <p:ext uri="{BB962C8B-B14F-4D97-AF65-F5344CB8AC3E}">
        <p14:creationId xmlns:p14="http://schemas.microsoft.com/office/powerpoint/2010/main" val="352983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4EE67-C930-B853-75FB-C988A095F2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87991E-A93D-2159-E697-91D3C32F6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AF199E-8B27-C7A2-E966-32D9C73715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80509-0C02-138D-B211-4F14B8A58B5D}"/>
              </a:ext>
            </a:extLst>
          </p:cNvPr>
          <p:cNvSpPr>
            <a:spLocks noGrp="1"/>
          </p:cNvSpPr>
          <p:nvPr>
            <p:ph type="dt" sz="half" idx="10"/>
          </p:nvPr>
        </p:nvSpPr>
        <p:spPr/>
        <p:txBody>
          <a:bodyPr/>
          <a:lstStyle/>
          <a:p>
            <a:fld id="{E48E6DBE-288A-4556-AF7A-4C34ED9B577B}" type="datetimeFigureOut">
              <a:rPr lang="en-US" smtClean="0"/>
              <a:t>6/10/2024</a:t>
            </a:fld>
            <a:endParaRPr lang="en-US"/>
          </a:p>
        </p:txBody>
      </p:sp>
      <p:sp>
        <p:nvSpPr>
          <p:cNvPr id="6" name="Footer Placeholder 5">
            <a:extLst>
              <a:ext uri="{FF2B5EF4-FFF2-40B4-BE49-F238E27FC236}">
                <a16:creationId xmlns:a16="http://schemas.microsoft.com/office/drawing/2014/main" id="{AF4943C3-4AC8-1534-2DC6-103EE00F40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3E5534-129E-2452-F1B1-2B2140E9F62C}"/>
              </a:ext>
            </a:extLst>
          </p:cNvPr>
          <p:cNvSpPr>
            <a:spLocks noGrp="1"/>
          </p:cNvSpPr>
          <p:nvPr>
            <p:ph type="sldNum" sz="quarter" idx="12"/>
          </p:nvPr>
        </p:nvSpPr>
        <p:spPr/>
        <p:txBody>
          <a:bodyPr/>
          <a:lstStyle/>
          <a:p>
            <a:fld id="{0529AD1C-7730-4ADC-8305-9D579D168962}" type="slidenum">
              <a:rPr lang="en-US" smtClean="0"/>
              <a:t>‹#›</a:t>
            </a:fld>
            <a:endParaRPr lang="en-US"/>
          </a:p>
        </p:txBody>
      </p:sp>
    </p:spTree>
    <p:extLst>
      <p:ext uri="{BB962C8B-B14F-4D97-AF65-F5344CB8AC3E}">
        <p14:creationId xmlns:p14="http://schemas.microsoft.com/office/powerpoint/2010/main" val="3664502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822C9-43A0-A7E7-95CA-6CC6C3DA5C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A58CA8D-9C5D-3019-E705-DAE11E090A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C1AE18-0E76-D402-829E-86E8BD5F51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102FC9-DC00-0F42-D99D-C3EAF3D9259D}"/>
              </a:ext>
            </a:extLst>
          </p:cNvPr>
          <p:cNvSpPr>
            <a:spLocks noGrp="1"/>
          </p:cNvSpPr>
          <p:nvPr>
            <p:ph type="dt" sz="half" idx="10"/>
          </p:nvPr>
        </p:nvSpPr>
        <p:spPr/>
        <p:txBody>
          <a:bodyPr/>
          <a:lstStyle/>
          <a:p>
            <a:fld id="{E48E6DBE-288A-4556-AF7A-4C34ED9B577B}" type="datetimeFigureOut">
              <a:rPr lang="en-US" smtClean="0"/>
              <a:t>6/10/2024</a:t>
            </a:fld>
            <a:endParaRPr lang="en-US"/>
          </a:p>
        </p:txBody>
      </p:sp>
      <p:sp>
        <p:nvSpPr>
          <p:cNvPr id="6" name="Footer Placeholder 5">
            <a:extLst>
              <a:ext uri="{FF2B5EF4-FFF2-40B4-BE49-F238E27FC236}">
                <a16:creationId xmlns:a16="http://schemas.microsoft.com/office/drawing/2014/main" id="{682131BB-1AEA-A4F2-A82B-19AFDE3A71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B39F0-D31F-17BF-62A3-54F2709761AD}"/>
              </a:ext>
            </a:extLst>
          </p:cNvPr>
          <p:cNvSpPr>
            <a:spLocks noGrp="1"/>
          </p:cNvSpPr>
          <p:nvPr>
            <p:ph type="sldNum" sz="quarter" idx="12"/>
          </p:nvPr>
        </p:nvSpPr>
        <p:spPr/>
        <p:txBody>
          <a:bodyPr/>
          <a:lstStyle/>
          <a:p>
            <a:fld id="{0529AD1C-7730-4ADC-8305-9D579D168962}" type="slidenum">
              <a:rPr lang="en-US" smtClean="0"/>
              <a:t>‹#›</a:t>
            </a:fld>
            <a:endParaRPr lang="en-US"/>
          </a:p>
        </p:txBody>
      </p:sp>
    </p:spTree>
    <p:extLst>
      <p:ext uri="{BB962C8B-B14F-4D97-AF65-F5344CB8AC3E}">
        <p14:creationId xmlns:p14="http://schemas.microsoft.com/office/powerpoint/2010/main" val="448337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25D3EE-6457-02C4-EE92-3366CB326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9EB95C-4183-50F0-CE0A-19AAB7DD40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F2517D-E200-ADE9-4115-A294F2EEA7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8E6DBE-288A-4556-AF7A-4C34ED9B577B}" type="datetimeFigureOut">
              <a:rPr lang="en-US" smtClean="0"/>
              <a:t>6/10/2024</a:t>
            </a:fld>
            <a:endParaRPr lang="en-US"/>
          </a:p>
        </p:txBody>
      </p:sp>
      <p:sp>
        <p:nvSpPr>
          <p:cNvPr id="5" name="Footer Placeholder 4">
            <a:extLst>
              <a:ext uri="{FF2B5EF4-FFF2-40B4-BE49-F238E27FC236}">
                <a16:creationId xmlns:a16="http://schemas.microsoft.com/office/drawing/2014/main" id="{A49D3F3E-F400-EE2C-A305-C77687E36E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94B7F60-1E3C-4B64-6167-FEA9F9A6E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29AD1C-7730-4ADC-8305-9D579D168962}" type="slidenum">
              <a:rPr lang="en-US" smtClean="0"/>
              <a:t>‹#›</a:t>
            </a:fld>
            <a:endParaRPr lang="en-US"/>
          </a:p>
        </p:txBody>
      </p:sp>
    </p:spTree>
    <p:extLst>
      <p:ext uri="{BB962C8B-B14F-4D97-AF65-F5344CB8AC3E}">
        <p14:creationId xmlns:p14="http://schemas.microsoft.com/office/powerpoint/2010/main" val="366163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00A0B9-7704-ECDA-5B47-B41322FCF5AA}"/>
              </a:ext>
            </a:extLst>
          </p:cNvPr>
          <p:cNvPicPr>
            <a:picLocks noChangeAspect="1"/>
          </p:cNvPicPr>
          <p:nvPr/>
        </p:nvPicPr>
        <p:blipFill rotWithShape="1">
          <a:blip r:embed="rId2">
            <a:extLst>
              <a:ext uri="{28A0092B-C50C-407E-A947-70E740481C1C}">
                <a14:useLocalDpi xmlns:a14="http://schemas.microsoft.com/office/drawing/2010/main" val="0"/>
              </a:ext>
            </a:extLst>
          </a:blip>
          <a:srcRect t="9254" b="12839"/>
          <a:stretch/>
        </p:blipFill>
        <p:spPr>
          <a:xfrm>
            <a:off x="0" y="-33714"/>
            <a:ext cx="12192000" cy="6891714"/>
          </a:xfrm>
          <a:prstGeom prst="rect">
            <a:avLst/>
          </a:prstGeom>
        </p:spPr>
      </p:pic>
      <p:sp>
        <p:nvSpPr>
          <p:cNvPr id="4" name="TextBox 3">
            <a:extLst>
              <a:ext uri="{FF2B5EF4-FFF2-40B4-BE49-F238E27FC236}">
                <a16:creationId xmlns:a16="http://schemas.microsoft.com/office/drawing/2014/main" id="{F9289C00-0C5E-F1D6-6917-ED12A2CBA5A5}"/>
              </a:ext>
            </a:extLst>
          </p:cNvPr>
          <p:cNvSpPr txBox="1"/>
          <p:nvPr/>
        </p:nvSpPr>
        <p:spPr>
          <a:xfrm>
            <a:off x="198571" y="-33714"/>
            <a:ext cx="3846946" cy="1107996"/>
          </a:xfrm>
          <a:prstGeom prst="rect">
            <a:avLst/>
          </a:prstGeom>
          <a:noFill/>
        </p:spPr>
        <p:txBody>
          <a:bodyPr wrap="square" rtlCol="0">
            <a:spAutoFit/>
          </a:bodyPr>
          <a:lstStyle/>
          <a:p>
            <a:pPr algn="ctr"/>
            <a:r>
              <a:rPr lang="en-US" sz="6600" b="1" dirty="0">
                <a:ln>
                  <a:solidFill>
                    <a:schemeClr val="tx1"/>
                  </a:solidFill>
                </a:ln>
                <a:solidFill>
                  <a:schemeClr val="bg1"/>
                </a:solidFill>
              </a:rPr>
              <a:t>Welcome</a:t>
            </a:r>
          </a:p>
        </p:txBody>
      </p:sp>
      <p:pic>
        <p:nvPicPr>
          <p:cNvPr id="5" name="Picture 4">
            <a:extLst>
              <a:ext uri="{FF2B5EF4-FFF2-40B4-BE49-F238E27FC236}">
                <a16:creationId xmlns:a16="http://schemas.microsoft.com/office/drawing/2014/main" id="{4E41DF57-B476-8822-63AB-43CB943ABA43}"/>
              </a:ext>
            </a:extLst>
          </p:cNvPr>
          <p:cNvPicPr>
            <a:picLocks noChangeAspect="1"/>
          </p:cNvPicPr>
          <p:nvPr/>
        </p:nvPicPr>
        <p:blipFill rotWithShape="1">
          <a:blip r:embed="rId3">
            <a:extLst>
              <a:ext uri="{28A0092B-C50C-407E-A947-70E740481C1C}">
                <a14:useLocalDpi xmlns:a14="http://schemas.microsoft.com/office/drawing/2010/main" val="0"/>
              </a:ext>
            </a:extLst>
          </a:blip>
          <a:srcRect l="6584" r="8029"/>
          <a:stretch/>
        </p:blipFill>
        <p:spPr bwMode="auto">
          <a:xfrm>
            <a:off x="9623253" y="137740"/>
            <a:ext cx="2093778" cy="1200329"/>
          </a:xfrm>
          <a:prstGeom prst="rect">
            <a:avLst/>
          </a:prstGeom>
          <a:ln>
            <a:noFill/>
          </a:ln>
          <a:effectLst>
            <a:softEdge rad="112500"/>
          </a:effectLst>
        </p:spPr>
      </p:pic>
      <p:sp>
        <p:nvSpPr>
          <p:cNvPr id="6" name="TextBox 5">
            <a:extLst>
              <a:ext uri="{FF2B5EF4-FFF2-40B4-BE49-F238E27FC236}">
                <a16:creationId xmlns:a16="http://schemas.microsoft.com/office/drawing/2014/main" id="{64FF51E9-C0FA-B4F9-5E40-FC33E4CABBC8}"/>
              </a:ext>
            </a:extLst>
          </p:cNvPr>
          <p:cNvSpPr txBox="1"/>
          <p:nvPr/>
        </p:nvSpPr>
        <p:spPr>
          <a:xfrm>
            <a:off x="413789" y="4962699"/>
            <a:ext cx="8848744" cy="1754326"/>
          </a:xfrm>
          <a:prstGeom prst="rect">
            <a:avLst/>
          </a:prstGeom>
          <a:noFill/>
        </p:spPr>
        <p:txBody>
          <a:bodyPr wrap="square" rtlCol="0">
            <a:spAutoFit/>
          </a:bodyPr>
          <a:lstStyle/>
          <a:p>
            <a:r>
              <a:rPr lang="en-US" sz="3600" b="1" i="1" u="none" strike="noStrike" baseline="0" dirty="0">
                <a:ln>
                  <a:solidFill>
                    <a:schemeClr val="tx1"/>
                  </a:solidFill>
                </a:ln>
                <a:solidFill>
                  <a:schemeClr val="bg1"/>
                </a:solidFill>
              </a:rPr>
              <a:t>Rejoice in the LORD, </a:t>
            </a:r>
          </a:p>
          <a:p>
            <a:r>
              <a:rPr lang="en-US" sz="3600" b="1" i="1" u="none" strike="noStrike" baseline="0" dirty="0">
                <a:ln>
                  <a:solidFill>
                    <a:schemeClr val="tx1"/>
                  </a:solidFill>
                </a:ln>
                <a:solidFill>
                  <a:schemeClr val="bg1"/>
                </a:solidFill>
              </a:rPr>
              <a:t>O you righteous! </a:t>
            </a:r>
          </a:p>
          <a:p>
            <a:r>
              <a:rPr lang="en-US" sz="3600" b="1" i="1" dirty="0">
                <a:ln>
                  <a:solidFill>
                    <a:schemeClr val="tx1"/>
                  </a:solidFill>
                </a:ln>
                <a:solidFill>
                  <a:schemeClr val="bg1"/>
                </a:solidFill>
              </a:rPr>
              <a:t>P</a:t>
            </a:r>
            <a:r>
              <a:rPr lang="en-US" sz="3600" b="1" i="1" u="none" strike="noStrike" baseline="0" dirty="0">
                <a:ln>
                  <a:solidFill>
                    <a:schemeClr val="tx1"/>
                  </a:solidFill>
                </a:ln>
                <a:solidFill>
                  <a:schemeClr val="bg1"/>
                </a:solidFill>
              </a:rPr>
              <a:t>raise from the upright is beautiful</a:t>
            </a:r>
            <a:r>
              <a:rPr lang="en-US" sz="3600" u="none" strike="noStrike" baseline="0" dirty="0">
                <a:solidFill>
                  <a:schemeClr val="bg1"/>
                </a:solidFill>
              </a:rPr>
              <a:t>.  </a:t>
            </a:r>
            <a:r>
              <a:rPr lang="en-US" sz="3600" b="1" u="none" strike="noStrike" baseline="0" dirty="0">
                <a:solidFill>
                  <a:srgbClr val="FF0000"/>
                </a:solidFill>
              </a:rPr>
              <a:t>Ps 33:1   </a:t>
            </a:r>
            <a:endParaRPr lang="en-US" sz="3600" b="1" dirty="0">
              <a:solidFill>
                <a:srgbClr val="FF0000"/>
              </a:solidFill>
            </a:endParaRPr>
          </a:p>
        </p:txBody>
      </p:sp>
    </p:spTree>
    <p:extLst>
      <p:ext uri="{BB962C8B-B14F-4D97-AF65-F5344CB8AC3E}">
        <p14:creationId xmlns:p14="http://schemas.microsoft.com/office/powerpoint/2010/main" val="842556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4F31EB-C952-6D62-CC3A-86AEE24DDDD6}"/>
              </a:ext>
            </a:extLst>
          </p:cNvPr>
          <p:cNvSpPr>
            <a:spLocks noGrp="1"/>
          </p:cNvSpPr>
          <p:nvPr>
            <p:ph type="subTitle" idx="1"/>
          </p:nvPr>
        </p:nvSpPr>
        <p:spPr>
          <a:xfrm>
            <a:off x="598516" y="349135"/>
            <a:ext cx="10983884" cy="6068598"/>
          </a:xfrm>
        </p:spPr>
        <p:txBody>
          <a:bodyPr>
            <a:noAutofit/>
          </a:bodyPr>
          <a:lstStyle/>
          <a:p>
            <a:r>
              <a:rPr lang="en-US" sz="4400" b="1" i="0" u="none" strike="noStrike" baseline="0" dirty="0">
                <a:solidFill>
                  <a:srgbClr val="FF0000"/>
                </a:solidFill>
              </a:rPr>
              <a:t>Mark 8</a:t>
            </a:r>
          </a:p>
          <a:p>
            <a:endParaRPr lang="en-US" sz="4400" i="0" u="none" strike="noStrike" baseline="0" dirty="0"/>
          </a:p>
        </p:txBody>
      </p:sp>
      <p:pic>
        <p:nvPicPr>
          <p:cNvPr id="5" name="Picture 4">
            <a:extLst>
              <a:ext uri="{FF2B5EF4-FFF2-40B4-BE49-F238E27FC236}">
                <a16:creationId xmlns:a16="http://schemas.microsoft.com/office/drawing/2014/main" id="{BEC52E66-884F-1D7F-5549-FCEE5B1C3086}"/>
              </a:ext>
            </a:extLst>
          </p:cNvPr>
          <p:cNvPicPr>
            <a:picLocks noChangeAspect="1"/>
          </p:cNvPicPr>
          <p:nvPr/>
        </p:nvPicPr>
        <p:blipFill rotWithShape="1">
          <a:blip r:embed="rId2">
            <a:extLst>
              <a:ext uri="{28A0092B-C50C-407E-A947-70E740481C1C}">
                <a14:useLocalDpi xmlns:a14="http://schemas.microsoft.com/office/drawing/2010/main" val="0"/>
              </a:ext>
            </a:extLst>
          </a:blip>
          <a:srcRect b="11511"/>
          <a:stretch/>
        </p:blipFill>
        <p:spPr>
          <a:xfrm>
            <a:off x="1741516" y="1078120"/>
            <a:ext cx="8708967" cy="5779880"/>
          </a:xfrm>
          <a:prstGeom prst="rect">
            <a:avLst/>
          </a:prstGeom>
          <a:ln w="28575">
            <a:solidFill>
              <a:schemeClr val="tx1"/>
            </a:solidFill>
          </a:ln>
        </p:spPr>
      </p:pic>
    </p:spTree>
    <p:extLst>
      <p:ext uri="{BB962C8B-B14F-4D97-AF65-F5344CB8AC3E}">
        <p14:creationId xmlns:p14="http://schemas.microsoft.com/office/powerpoint/2010/main" val="414946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4F31EB-C952-6D62-CC3A-86AEE24DDDD6}"/>
              </a:ext>
            </a:extLst>
          </p:cNvPr>
          <p:cNvSpPr>
            <a:spLocks noGrp="1"/>
          </p:cNvSpPr>
          <p:nvPr>
            <p:ph type="subTitle" idx="1"/>
          </p:nvPr>
        </p:nvSpPr>
        <p:spPr>
          <a:xfrm>
            <a:off x="598516" y="474133"/>
            <a:ext cx="10983884" cy="5943600"/>
          </a:xfrm>
        </p:spPr>
        <p:txBody>
          <a:bodyPr>
            <a:noAutofit/>
          </a:bodyPr>
          <a:lstStyle/>
          <a:p>
            <a:r>
              <a:rPr lang="en-US" sz="4400" b="1" i="0" u="none" strike="noStrike" baseline="0" dirty="0">
                <a:solidFill>
                  <a:srgbClr val="FF0000"/>
                </a:solidFill>
              </a:rPr>
              <a:t>Mark 8</a:t>
            </a:r>
            <a:r>
              <a:rPr lang="en-US" sz="4400" b="1" i="0" u="none" strike="noStrike" baseline="0" dirty="0"/>
              <a:t> </a:t>
            </a:r>
            <a:r>
              <a:rPr lang="en-US" sz="4400" i="0" u="none" strike="noStrike" baseline="0" dirty="0"/>
              <a:t>-</a:t>
            </a:r>
            <a:r>
              <a:rPr lang="en-US" sz="4400" b="1" i="0" u="none" strike="noStrike" baseline="0" dirty="0"/>
              <a:t> Observations</a:t>
            </a:r>
          </a:p>
          <a:p>
            <a:pPr algn="l"/>
            <a:r>
              <a:rPr lang="en-US" sz="4400" i="0" u="none" strike="noStrike" baseline="0" dirty="0"/>
              <a:t>1 - Many </a:t>
            </a:r>
            <a:r>
              <a:rPr lang="en-US" sz="4400" b="1" i="0" u="none" strike="noStrike" baseline="0" dirty="0"/>
              <a:t>numbers</a:t>
            </a:r>
            <a:r>
              <a:rPr lang="en-US" sz="4400" i="0" u="none" strike="noStrike" baseline="0" dirty="0"/>
              <a:t> (3,7,4K,5,5K,12,3).</a:t>
            </a:r>
          </a:p>
          <a:p>
            <a:pPr algn="l"/>
            <a:r>
              <a:rPr lang="en-US" sz="4400" i="0" u="none" strike="noStrike" baseline="0" dirty="0"/>
              <a:t>2 - Different </a:t>
            </a:r>
            <a:r>
              <a:rPr lang="en-US" sz="4400" b="1" i="0" u="none" strike="noStrike" baseline="0" dirty="0"/>
              <a:t>locations</a:t>
            </a:r>
            <a:r>
              <a:rPr lang="en-US" sz="4400" i="0" u="none" strike="noStrike" baseline="0" dirty="0"/>
              <a:t> visited.</a:t>
            </a:r>
          </a:p>
          <a:p>
            <a:pPr marL="457200" algn="l"/>
            <a:r>
              <a:rPr lang="en-US" sz="4400" i="0" u="none" strike="noStrike" spc="-150" baseline="0" dirty="0"/>
              <a:t>(</a:t>
            </a:r>
            <a:r>
              <a:rPr lang="en-US" sz="4400" b="1" i="0" u="none" strike="noStrike" spc="-150" baseline="0" dirty="0">
                <a:solidFill>
                  <a:srgbClr val="FF0000"/>
                </a:solidFill>
              </a:rPr>
              <a:t>7:31</a:t>
            </a:r>
            <a:r>
              <a:rPr lang="en-US" sz="4400" i="0" u="none" strike="noStrike" spc="-150" baseline="0" dirty="0"/>
              <a:t>) </a:t>
            </a:r>
            <a:r>
              <a:rPr lang="en-US" sz="4400" i="0" u="none" strike="noStrike" spc="-150" baseline="0" dirty="0" err="1"/>
              <a:t>Tyre</a:t>
            </a:r>
            <a:r>
              <a:rPr lang="en-US" sz="4400" i="0" u="none" strike="noStrike" spc="-150" baseline="0" dirty="0"/>
              <a:t>, Sidon, Decapolis - Gentile controlled</a:t>
            </a:r>
          </a:p>
          <a:p>
            <a:pPr marL="457200" algn="l"/>
            <a:r>
              <a:rPr lang="en-US" sz="4400" i="0" u="none" strike="noStrike" baseline="0" dirty="0"/>
              <a:t>(</a:t>
            </a:r>
            <a:r>
              <a:rPr lang="en-US" sz="4400" b="1" i="0" u="none" strike="noStrike" baseline="0" dirty="0">
                <a:solidFill>
                  <a:srgbClr val="FF0000"/>
                </a:solidFill>
              </a:rPr>
              <a:t>8:10</a:t>
            </a:r>
            <a:r>
              <a:rPr lang="en-US" sz="4400" i="0" u="none" strike="noStrike" baseline="0" dirty="0"/>
              <a:t>) </a:t>
            </a:r>
            <a:r>
              <a:rPr lang="en-US" sz="4400" i="0" u="none" strike="noStrike" baseline="0" dirty="0" err="1"/>
              <a:t>Dalmanutha</a:t>
            </a:r>
            <a:r>
              <a:rPr lang="en-US" sz="4400" i="0" u="none" strike="noStrike" baseline="0" dirty="0"/>
              <a:t> - Mixed control</a:t>
            </a:r>
          </a:p>
          <a:p>
            <a:pPr marL="457200" algn="l"/>
            <a:r>
              <a:rPr lang="en-US" sz="4400" i="0" u="none" strike="noStrike" baseline="0" dirty="0"/>
              <a:t>(</a:t>
            </a:r>
            <a:r>
              <a:rPr lang="en-US" sz="4400" b="1" i="0" u="none" strike="noStrike" baseline="0" dirty="0">
                <a:solidFill>
                  <a:srgbClr val="FF0000"/>
                </a:solidFill>
              </a:rPr>
              <a:t>8:22</a:t>
            </a:r>
            <a:r>
              <a:rPr lang="en-US" sz="4400" i="0" u="none" strike="noStrike" baseline="0" dirty="0"/>
              <a:t>) Bethsaida - Jewish control</a:t>
            </a:r>
          </a:p>
          <a:p>
            <a:pPr marL="457200" algn="l"/>
            <a:r>
              <a:rPr lang="en-US" sz="4400" i="0" u="none" strike="noStrike" baseline="0" dirty="0"/>
              <a:t>(</a:t>
            </a:r>
            <a:r>
              <a:rPr lang="en-US" sz="4400" b="1" i="0" u="none" strike="noStrike" baseline="0" dirty="0">
                <a:solidFill>
                  <a:srgbClr val="FF0000"/>
                </a:solidFill>
              </a:rPr>
              <a:t>8:27</a:t>
            </a:r>
            <a:r>
              <a:rPr lang="en-US" sz="4400" i="0" u="none" strike="noStrike" baseline="0" dirty="0"/>
              <a:t>) Caesarea Philippi - Gentile control</a:t>
            </a:r>
          </a:p>
          <a:p>
            <a:pPr algn="l"/>
            <a:r>
              <a:rPr lang="en-US" sz="4400" i="0" u="none" strike="noStrike" baseline="0" dirty="0"/>
              <a:t>3 - </a:t>
            </a:r>
            <a:r>
              <a:rPr lang="en-US" sz="4400" b="1" i="0" u="none" strike="noStrike" baseline="0" dirty="0"/>
              <a:t>Emotions</a:t>
            </a:r>
            <a:r>
              <a:rPr lang="en-US" sz="4400" i="0" u="none" strike="noStrike" baseline="0" dirty="0"/>
              <a:t> expressed (</a:t>
            </a:r>
            <a:r>
              <a:rPr lang="en-US" sz="4400" b="1" i="0" u="none" strike="noStrike" baseline="0" dirty="0">
                <a:solidFill>
                  <a:srgbClr val="FF0000"/>
                </a:solidFill>
              </a:rPr>
              <a:t>2,12,32-33</a:t>
            </a:r>
            <a:r>
              <a:rPr lang="en-US" sz="4400" i="0" u="none" strike="noStrike" baseline="0" dirty="0"/>
              <a:t>)</a:t>
            </a:r>
          </a:p>
        </p:txBody>
      </p:sp>
    </p:spTree>
    <p:extLst>
      <p:ext uri="{BB962C8B-B14F-4D97-AF65-F5344CB8AC3E}">
        <p14:creationId xmlns:p14="http://schemas.microsoft.com/office/powerpoint/2010/main" val="234041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4F31EB-C952-6D62-CC3A-86AEE24DDDD6}"/>
              </a:ext>
            </a:extLst>
          </p:cNvPr>
          <p:cNvSpPr>
            <a:spLocks noGrp="1"/>
          </p:cNvSpPr>
          <p:nvPr>
            <p:ph type="subTitle" idx="1"/>
          </p:nvPr>
        </p:nvSpPr>
        <p:spPr>
          <a:xfrm>
            <a:off x="598516" y="474133"/>
            <a:ext cx="10983884" cy="5943600"/>
          </a:xfrm>
        </p:spPr>
        <p:txBody>
          <a:bodyPr>
            <a:noAutofit/>
          </a:bodyPr>
          <a:lstStyle/>
          <a:p>
            <a:r>
              <a:rPr lang="en-US" sz="4400" b="1" i="0" u="none" strike="noStrike" baseline="0" dirty="0">
                <a:solidFill>
                  <a:srgbClr val="FF0000"/>
                </a:solidFill>
              </a:rPr>
              <a:t>Mark 8 </a:t>
            </a:r>
            <a:r>
              <a:rPr lang="en-US" sz="4400" dirty="0"/>
              <a:t>- </a:t>
            </a:r>
            <a:r>
              <a:rPr lang="en-US" sz="4400" b="1" i="0" u="none" strike="noStrike" baseline="0" dirty="0"/>
              <a:t>Watershed Chapter</a:t>
            </a:r>
          </a:p>
          <a:p>
            <a:pPr algn="l">
              <a:spcBef>
                <a:spcPts val="600"/>
              </a:spcBef>
            </a:pPr>
            <a:r>
              <a:rPr lang="en-US" sz="4400" i="0" u="none" strike="noStrike" spc="-80" dirty="0"/>
              <a:t>- near </a:t>
            </a:r>
            <a:r>
              <a:rPr lang="en-US" sz="4400" b="1" i="0" u="none" strike="noStrike" spc="-80" dirty="0"/>
              <a:t>pinnacle</a:t>
            </a:r>
            <a:r>
              <a:rPr lang="en-US" sz="4400" i="0" u="none" strike="noStrike" spc="-80" dirty="0"/>
              <a:t> of ministry, popularity &amp; scrutiny.</a:t>
            </a:r>
          </a:p>
          <a:p>
            <a:pPr algn="l">
              <a:spcBef>
                <a:spcPts val="600"/>
              </a:spcBef>
              <a:tabLst>
                <a:tab pos="457200" algn="l"/>
              </a:tabLst>
            </a:pPr>
            <a:r>
              <a:rPr lang="en-US" sz="4400" spc="-150" dirty="0"/>
              <a:t>	(</a:t>
            </a:r>
            <a:r>
              <a:rPr lang="en-US" sz="4400" i="1" spc="-150" dirty="0"/>
              <a:t>13 miracles; 8 c</a:t>
            </a:r>
            <a:r>
              <a:rPr lang="en-US" sz="4400" i="1" u="none" strike="noStrike" spc="-150" baseline="0" dirty="0"/>
              <a:t>rowds; 6 </a:t>
            </a:r>
            <a:r>
              <a:rPr lang="en-US" sz="4400" i="1" spc="-150" dirty="0"/>
              <a:t>conflicts with Rulers</a:t>
            </a:r>
            <a:r>
              <a:rPr lang="en-US" sz="4400" spc="-150" dirty="0"/>
              <a:t>)</a:t>
            </a:r>
            <a:endParaRPr lang="en-US" sz="4400" i="0" u="none" strike="noStrike" spc="-150" baseline="0" dirty="0"/>
          </a:p>
          <a:p>
            <a:pPr algn="l">
              <a:spcBef>
                <a:spcPts val="600"/>
              </a:spcBef>
            </a:pPr>
            <a:r>
              <a:rPr lang="en-US" sz="4400" dirty="0"/>
              <a:t>- </a:t>
            </a:r>
            <a:r>
              <a:rPr lang="en-US" sz="4400" spc="-20" dirty="0"/>
              <a:t>end of time in </a:t>
            </a:r>
            <a:r>
              <a:rPr lang="en-US" sz="4400" b="1" spc="-20" dirty="0"/>
              <a:t>Gentile</a:t>
            </a:r>
            <a:r>
              <a:rPr lang="en-US" sz="4400" spc="-20" dirty="0"/>
              <a:t> territory (</a:t>
            </a:r>
            <a:r>
              <a:rPr lang="en-US" sz="4400" b="1" spc="-20" dirty="0">
                <a:solidFill>
                  <a:srgbClr val="FF0000"/>
                </a:solidFill>
              </a:rPr>
              <a:t>7:26,31; 8:27</a:t>
            </a:r>
            <a:r>
              <a:rPr lang="en-US" sz="4400" spc="-20" dirty="0"/>
              <a:t>).</a:t>
            </a:r>
          </a:p>
          <a:p>
            <a:pPr algn="l">
              <a:spcBef>
                <a:spcPts val="600"/>
              </a:spcBef>
            </a:pPr>
            <a:r>
              <a:rPr lang="en-US" sz="4400" dirty="0"/>
              <a:t>- </a:t>
            </a:r>
            <a:r>
              <a:rPr lang="en-US" sz="4400" b="1" dirty="0"/>
              <a:t>shakes dust off feet</a:t>
            </a:r>
            <a:r>
              <a:rPr lang="en-US" sz="4400" dirty="0"/>
              <a:t> </a:t>
            </a:r>
            <a:r>
              <a:rPr lang="en-US" sz="4400" spc="-150" dirty="0"/>
              <a:t>(</a:t>
            </a:r>
            <a:r>
              <a:rPr lang="en-US" sz="4400" i="1" spc="-150" dirty="0"/>
              <a:t>no more miracles - </a:t>
            </a:r>
            <a:r>
              <a:rPr lang="en-US" sz="4400" b="1" spc="-150" dirty="0">
                <a:solidFill>
                  <a:srgbClr val="FF0000"/>
                </a:solidFill>
              </a:rPr>
              <a:t>12,13a</a:t>
            </a:r>
            <a:r>
              <a:rPr lang="en-US" sz="4400" spc="-150" dirty="0"/>
              <a:t>).</a:t>
            </a:r>
            <a:endParaRPr lang="en-US" sz="4400" i="0" u="none" strike="noStrike" spc="-150" baseline="0" dirty="0"/>
          </a:p>
          <a:p>
            <a:pPr algn="l">
              <a:spcBef>
                <a:spcPts val="600"/>
              </a:spcBef>
            </a:pPr>
            <a:r>
              <a:rPr lang="en-US" sz="4400" dirty="0"/>
              <a:t>- clearest declaration of </a:t>
            </a:r>
            <a:r>
              <a:rPr lang="en-US" sz="4400" b="1" dirty="0"/>
              <a:t>who Jesus is </a:t>
            </a:r>
            <a:r>
              <a:rPr lang="en-US" sz="4400" dirty="0"/>
              <a:t>(</a:t>
            </a:r>
            <a:r>
              <a:rPr lang="en-US" sz="4400" b="1" dirty="0">
                <a:solidFill>
                  <a:srgbClr val="FF0000"/>
                </a:solidFill>
              </a:rPr>
              <a:t>29</a:t>
            </a:r>
            <a:r>
              <a:rPr lang="en-US" sz="4400" dirty="0"/>
              <a:t>).</a:t>
            </a:r>
          </a:p>
          <a:p>
            <a:pPr algn="l">
              <a:spcBef>
                <a:spcPts val="600"/>
              </a:spcBef>
            </a:pPr>
            <a:r>
              <a:rPr lang="en-US" sz="4400" dirty="0"/>
              <a:t>- first of 3 predictions of Jesus’ </a:t>
            </a:r>
            <a:r>
              <a:rPr lang="en-US" sz="4400" b="1" dirty="0"/>
              <a:t>sufferings </a:t>
            </a:r>
            <a:r>
              <a:rPr lang="en-US" sz="4400" dirty="0"/>
              <a:t>(</a:t>
            </a:r>
            <a:r>
              <a:rPr lang="en-US" sz="4400" b="1" dirty="0">
                <a:solidFill>
                  <a:srgbClr val="FF0000"/>
                </a:solidFill>
              </a:rPr>
              <a:t>31</a:t>
            </a:r>
            <a:r>
              <a:rPr lang="en-US" sz="4400" dirty="0"/>
              <a:t>).</a:t>
            </a:r>
          </a:p>
          <a:p>
            <a:pPr algn="l">
              <a:spcBef>
                <a:spcPts val="600"/>
              </a:spcBef>
            </a:pPr>
            <a:r>
              <a:rPr lang="en-US" sz="4400" dirty="0"/>
              <a:t>- focus shifting from Jesus serving </a:t>
            </a:r>
            <a:r>
              <a:rPr lang="en-US" sz="4400" b="1" dirty="0"/>
              <a:t>multitudes</a:t>
            </a:r>
            <a:r>
              <a:rPr lang="en-US" sz="4400" dirty="0"/>
              <a:t> 	to Jesus training His </a:t>
            </a:r>
            <a:r>
              <a:rPr lang="en-US" sz="4400" b="1" dirty="0"/>
              <a:t>disciples</a:t>
            </a:r>
            <a:r>
              <a:rPr lang="en-US" sz="4400" dirty="0"/>
              <a:t>.</a:t>
            </a:r>
          </a:p>
        </p:txBody>
      </p:sp>
    </p:spTree>
    <p:extLst>
      <p:ext uri="{BB962C8B-B14F-4D97-AF65-F5344CB8AC3E}">
        <p14:creationId xmlns:p14="http://schemas.microsoft.com/office/powerpoint/2010/main" val="173024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4F31EB-C952-6D62-CC3A-86AEE24DDDD6}"/>
              </a:ext>
            </a:extLst>
          </p:cNvPr>
          <p:cNvSpPr>
            <a:spLocks noGrp="1"/>
          </p:cNvSpPr>
          <p:nvPr>
            <p:ph type="subTitle" idx="1"/>
          </p:nvPr>
        </p:nvSpPr>
        <p:spPr>
          <a:xfrm>
            <a:off x="598516" y="474133"/>
            <a:ext cx="10983884" cy="5943600"/>
          </a:xfrm>
        </p:spPr>
        <p:txBody>
          <a:bodyPr>
            <a:noAutofit/>
          </a:bodyPr>
          <a:lstStyle/>
          <a:p>
            <a:r>
              <a:rPr lang="en-US" sz="4000" b="1" i="0" u="none" strike="noStrike" baseline="0" dirty="0"/>
              <a:t>Healing the Blind Man </a:t>
            </a:r>
            <a:r>
              <a:rPr lang="en-US" sz="4000" i="0" u="none" strike="noStrike" baseline="0" dirty="0"/>
              <a:t>(</a:t>
            </a:r>
            <a:r>
              <a:rPr lang="en-US" sz="4000" b="1" i="0" u="none" strike="noStrike" baseline="0" dirty="0">
                <a:solidFill>
                  <a:srgbClr val="FF0000"/>
                </a:solidFill>
              </a:rPr>
              <a:t>22-26</a:t>
            </a:r>
            <a:r>
              <a:rPr lang="en-US" sz="4000" i="0" u="none" strike="noStrike" baseline="0" dirty="0"/>
              <a:t>)</a:t>
            </a:r>
          </a:p>
          <a:p>
            <a:pPr marL="571500" indent="-571500" algn="l">
              <a:buFont typeface="Wingdings" panose="05000000000000000000" pitchFamily="2" charset="2"/>
              <a:buChar char="Ø"/>
            </a:pPr>
            <a:r>
              <a:rPr lang="en-US" sz="4000" i="0" u="none" strike="noStrike" baseline="0" dirty="0"/>
              <a:t>1 of 2 miracles found ONLY in Mark (</a:t>
            </a:r>
            <a:r>
              <a:rPr lang="en-US" sz="4000" b="1" i="0" u="none" strike="noStrike" baseline="0" dirty="0">
                <a:solidFill>
                  <a:srgbClr val="FF0000"/>
                </a:solidFill>
              </a:rPr>
              <a:t>7:32</a:t>
            </a:r>
            <a:r>
              <a:rPr lang="en-US" sz="4000" i="0" u="none" strike="noStrike" baseline="0" dirty="0"/>
              <a:t>ff deaf)</a:t>
            </a:r>
          </a:p>
          <a:p>
            <a:pPr marL="457200" indent="-220663" algn="l"/>
            <a:r>
              <a:rPr lang="en-US" sz="4000" i="0" u="none" strike="noStrike" baseline="0" dirty="0"/>
              <a:t>•  Both brought to Jesus.</a:t>
            </a:r>
          </a:p>
          <a:p>
            <a:pPr marL="236538" algn="l"/>
            <a:r>
              <a:rPr lang="en-US" sz="4000" i="0" u="none" strike="noStrike" baseline="0" dirty="0"/>
              <a:t>•  Both involve Jesus’ touching (</a:t>
            </a:r>
            <a:r>
              <a:rPr lang="en-US" sz="4000" i="1" u="none" strike="noStrike" baseline="0" dirty="0"/>
              <a:t>common in Mark</a:t>
            </a:r>
            <a:r>
              <a:rPr lang="en-US" sz="4000" i="0" u="none" strike="noStrike" baseline="0" dirty="0"/>
              <a:t>).</a:t>
            </a:r>
          </a:p>
          <a:p>
            <a:pPr marL="236538" algn="l"/>
            <a:r>
              <a:rPr lang="en-US" sz="4000" i="0" u="none" strike="noStrike" baseline="0" dirty="0"/>
              <a:t>•  Both men taken out of the spotlight for miracle.</a:t>
            </a:r>
          </a:p>
          <a:p>
            <a:pPr marL="236538" algn="l"/>
            <a:r>
              <a:rPr lang="en-US" sz="4000" i="0" u="none" strike="noStrike" baseline="0" dirty="0"/>
              <a:t>•  Both involve spit (</a:t>
            </a:r>
            <a:r>
              <a:rPr lang="en-US" sz="4000" i="1" u="none" strike="noStrike" baseline="0" dirty="0"/>
              <a:t>not magical, but clearly the 	transfer of something very personal</a:t>
            </a:r>
            <a:r>
              <a:rPr lang="en-US" sz="4000" i="0" u="none" strike="noStrike" baseline="0" dirty="0"/>
              <a:t>).</a:t>
            </a:r>
          </a:p>
          <a:p>
            <a:pPr marL="236538" algn="l"/>
            <a:r>
              <a:rPr lang="en-US" sz="4000" i="0" u="none" strike="noStrike" baseline="0" dirty="0"/>
              <a:t>•  Both asked not to spread the news (</a:t>
            </a:r>
            <a:r>
              <a:rPr lang="en-US" sz="4000" i="1" u="none" strike="noStrike" baseline="0" dirty="0"/>
              <a:t>avoiding a 	circus atmosphere and stirring conflicts</a:t>
            </a:r>
            <a:r>
              <a:rPr lang="en-US" sz="4000" i="0" u="none" strike="noStrike" baseline="0" dirty="0"/>
              <a:t>).</a:t>
            </a:r>
          </a:p>
        </p:txBody>
      </p:sp>
    </p:spTree>
    <p:extLst>
      <p:ext uri="{BB962C8B-B14F-4D97-AF65-F5344CB8AC3E}">
        <p14:creationId xmlns:p14="http://schemas.microsoft.com/office/powerpoint/2010/main" val="1568534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4F31EB-C952-6D62-CC3A-86AEE24DDDD6}"/>
              </a:ext>
            </a:extLst>
          </p:cNvPr>
          <p:cNvSpPr>
            <a:spLocks noGrp="1"/>
          </p:cNvSpPr>
          <p:nvPr>
            <p:ph type="subTitle" idx="1"/>
          </p:nvPr>
        </p:nvSpPr>
        <p:spPr>
          <a:xfrm>
            <a:off x="598516" y="474133"/>
            <a:ext cx="10983884" cy="5943600"/>
          </a:xfrm>
        </p:spPr>
        <p:txBody>
          <a:bodyPr>
            <a:noAutofit/>
          </a:bodyPr>
          <a:lstStyle/>
          <a:p>
            <a:r>
              <a:rPr lang="en-US" sz="4400" b="1" dirty="0"/>
              <a:t>Healing the Blind Man </a:t>
            </a:r>
            <a:r>
              <a:rPr lang="en-US" sz="4400" dirty="0"/>
              <a:t>(</a:t>
            </a:r>
            <a:r>
              <a:rPr lang="en-US" sz="4400" b="1" dirty="0">
                <a:solidFill>
                  <a:srgbClr val="FF0000"/>
                </a:solidFill>
              </a:rPr>
              <a:t>22-26</a:t>
            </a:r>
            <a:r>
              <a:rPr lang="en-US" sz="4400" dirty="0"/>
              <a:t>)</a:t>
            </a:r>
            <a:endParaRPr lang="en-US" sz="4400" i="0" u="none" strike="noStrike" baseline="0" dirty="0"/>
          </a:p>
          <a:p>
            <a:pPr marL="571500" indent="-571500" algn="l">
              <a:buFont typeface="Wingdings" panose="05000000000000000000" pitchFamily="2" charset="2"/>
              <a:buChar char="Ø"/>
            </a:pPr>
            <a:r>
              <a:rPr lang="en-US" sz="4400" i="0" u="none" strike="noStrike" baseline="0" dirty="0"/>
              <a:t>Anticipates Jesus’ </a:t>
            </a:r>
            <a:r>
              <a:rPr lang="en-US" sz="4400" b="1" i="0" u="none" strike="noStrike" baseline="0" dirty="0"/>
              <a:t>kingdom</a:t>
            </a:r>
            <a:r>
              <a:rPr lang="en-US" sz="4400" i="0" u="none" strike="noStrike" baseline="0" dirty="0"/>
              <a:t> (</a:t>
            </a:r>
            <a:r>
              <a:rPr lang="en-US" sz="4400" b="1" i="0" u="none" strike="noStrike" baseline="0" dirty="0">
                <a:solidFill>
                  <a:srgbClr val="FF0000"/>
                </a:solidFill>
              </a:rPr>
              <a:t>Luke 4:16-21</a:t>
            </a:r>
            <a:r>
              <a:rPr lang="en-US" sz="4400" i="0" u="none" strike="noStrike" baseline="0" dirty="0"/>
              <a:t>)</a:t>
            </a:r>
            <a:endParaRPr lang="en-US" sz="4400" dirty="0"/>
          </a:p>
          <a:p>
            <a:pPr algn="l">
              <a:tabLst>
                <a:tab pos="457200" algn="l"/>
              </a:tabLst>
            </a:pPr>
            <a:r>
              <a:rPr lang="en-US" sz="4000" i="1" dirty="0"/>
              <a:t>Jesus</a:t>
            </a:r>
            <a:r>
              <a:rPr lang="en-US" sz="4000" i="1" u="none" strike="noStrike" baseline="0" dirty="0"/>
              <a:t> found the place </a:t>
            </a:r>
            <a:r>
              <a:rPr lang="en-US" sz="4000" u="none" strike="noStrike" baseline="0" dirty="0"/>
              <a:t>(</a:t>
            </a:r>
            <a:r>
              <a:rPr lang="en-US" sz="4000" b="1" u="none" strike="noStrike" baseline="0" dirty="0">
                <a:solidFill>
                  <a:srgbClr val="FF0000"/>
                </a:solidFill>
              </a:rPr>
              <a:t>Isa 61</a:t>
            </a:r>
            <a:r>
              <a:rPr lang="en-US" sz="4000" u="none" strike="noStrike" baseline="0" dirty="0"/>
              <a:t>) </a:t>
            </a:r>
            <a:r>
              <a:rPr lang="en-US" sz="4000" i="1" u="none" strike="noStrike" baseline="0" dirty="0"/>
              <a:t>where it was written: </a:t>
            </a:r>
          </a:p>
          <a:p>
            <a:pPr algn="l">
              <a:tabLst>
                <a:tab pos="457200" algn="l"/>
              </a:tabLst>
            </a:pPr>
            <a:r>
              <a:rPr lang="en-US" sz="4000" i="1" u="none" strike="noStrike" baseline="0" dirty="0"/>
              <a:t>“The </a:t>
            </a:r>
            <a:r>
              <a:rPr lang="en-US" sz="4000" i="1" dirty="0"/>
              <a:t>S</a:t>
            </a:r>
            <a:r>
              <a:rPr lang="en-US" sz="4000" i="1" u="none" strike="noStrike" baseline="0" dirty="0"/>
              <a:t>pirit of the Lord is upon me, anointing me to preach the gospel to the poor; to heal the brokenhearted, to proclaim liberty to the captives and </a:t>
            </a:r>
            <a:r>
              <a:rPr lang="en-US" sz="4000" b="1" i="1" u="none" strike="noStrike" baseline="0" dirty="0"/>
              <a:t>recovery of sight to the blind</a:t>
            </a:r>
            <a:r>
              <a:rPr lang="en-US" sz="4000" i="1" dirty="0"/>
              <a:t>.”</a:t>
            </a:r>
            <a:r>
              <a:rPr lang="en-US" sz="4000" i="1" u="none" strike="noStrike" baseline="0" dirty="0"/>
              <a:t> </a:t>
            </a:r>
          </a:p>
          <a:p>
            <a:pPr algn="l">
              <a:tabLst>
                <a:tab pos="457200" algn="l"/>
              </a:tabLst>
            </a:pPr>
            <a:r>
              <a:rPr lang="en-US" sz="4000" b="0" i="1" u="none" strike="noStrike" baseline="0" dirty="0">
                <a:solidFill>
                  <a:srgbClr val="292F33"/>
                </a:solidFill>
              </a:rPr>
              <a:t>And He began to say to them, </a:t>
            </a:r>
            <a:r>
              <a:rPr lang="en-US" sz="4000" b="0" i="1" u="none" strike="noStrike" baseline="0" dirty="0"/>
              <a:t>"Today this Scripture is fulfilled in your hearing." </a:t>
            </a:r>
            <a:endParaRPr lang="en-US" sz="4000" i="1" u="none" strike="noStrike" baseline="0" dirty="0"/>
          </a:p>
        </p:txBody>
      </p:sp>
    </p:spTree>
    <p:extLst>
      <p:ext uri="{BB962C8B-B14F-4D97-AF65-F5344CB8AC3E}">
        <p14:creationId xmlns:p14="http://schemas.microsoft.com/office/powerpoint/2010/main" val="334966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4F31EB-C952-6D62-CC3A-86AEE24DDDD6}"/>
              </a:ext>
            </a:extLst>
          </p:cNvPr>
          <p:cNvSpPr>
            <a:spLocks noGrp="1"/>
          </p:cNvSpPr>
          <p:nvPr>
            <p:ph type="subTitle" idx="1"/>
          </p:nvPr>
        </p:nvSpPr>
        <p:spPr>
          <a:xfrm>
            <a:off x="598516" y="474133"/>
            <a:ext cx="10983884" cy="5943600"/>
          </a:xfrm>
        </p:spPr>
        <p:txBody>
          <a:bodyPr>
            <a:noAutofit/>
          </a:bodyPr>
          <a:lstStyle/>
          <a:p>
            <a:r>
              <a:rPr lang="en-US" sz="4400" b="1" i="0" u="none" strike="noStrike" baseline="0" dirty="0"/>
              <a:t>Healing the Blind Man </a:t>
            </a:r>
            <a:r>
              <a:rPr lang="en-US" sz="4400" i="0" u="none" strike="noStrike" baseline="0" dirty="0"/>
              <a:t>(</a:t>
            </a:r>
            <a:r>
              <a:rPr lang="en-US" sz="4400" b="1" i="0" u="none" strike="noStrike" baseline="0" dirty="0">
                <a:solidFill>
                  <a:srgbClr val="FF0000"/>
                </a:solidFill>
              </a:rPr>
              <a:t>22-26</a:t>
            </a:r>
            <a:r>
              <a:rPr lang="en-US" sz="4400" i="0" u="none" strike="noStrike" baseline="0" dirty="0"/>
              <a:t>)</a:t>
            </a:r>
          </a:p>
          <a:p>
            <a:pPr marL="571500" indent="-571500" algn="l">
              <a:buFont typeface="Wingdings" panose="05000000000000000000" pitchFamily="2" charset="2"/>
              <a:buChar char="Ø"/>
            </a:pPr>
            <a:r>
              <a:rPr lang="en-US" sz="4400" i="0" u="none" strike="noStrike" baseline="0" dirty="0"/>
              <a:t>Anticipates Jesus’ </a:t>
            </a:r>
            <a:r>
              <a:rPr lang="en-US" sz="4400" b="1" i="0" u="none" strike="noStrike" baseline="0" dirty="0"/>
              <a:t>kingdom</a:t>
            </a:r>
            <a:endParaRPr lang="en-US" sz="4400" dirty="0"/>
          </a:p>
          <a:p>
            <a:pPr marL="571500" indent="-571500" algn="l">
              <a:buFont typeface="Wingdings" panose="05000000000000000000" pitchFamily="2" charset="2"/>
              <a:buChar char="Ø"/>
            </a:pPr>
            <a:r>
              <a:rPr lang="en-US" sz="4400" dirty="0"/>
              <a:t>Expresses</a:t>
            </a:r>
            <a:r>
              <a:rPr lang="en-US" sz="4400" i="0" u="none" strike="noStrike" baseline="0" dirty="0"/>
              <a:t> Jesus’ </a:t>
            </a:r>
            <a:r>
              <a:rPr lang="en-US" sz="4400" b="1" i="0" u="none" strike="noStrike" baseline="0" dirty="0"/>
              <a:t>compassion</a:t>
            </a:r>
            <a:r>
              <a:rPr lang="en-US" sz="4400" i="0" u="none" strike="noStrike" baseline="0" dirty="0"/>
              <a:t> (</a:t>
            </a:r>
            <a:r>
              <a:rPr lang="en-US" sz="4400" b="1" i="0" u="none" strike="noStrike" baseline="0" dirty="0">
                <a:solidFill>
                  <a:srgbClr val="FF0000"/>
                </a:solidFill>
              </a:rPr>
              <a:t>2</a:t>
            </a:r>
            <a:r>
              <a:rPr lang="en-US" sz="4400" i="0" u="none" strike="noStrike" baseline="0" dirty="0"/>
              <a:t>).</a:t>
            </a:r>
          </a:p>
          <a:p>
            <a:pPr marL="571500" indent="-571500" algn="l">
              <a:buFont typeface="Wingdings" panose="05000000000000000000" pitchFamily="2" charset="2"/>
              <a:buChar char="Ø"/>
            </a:pPr>
            <a:r>
              <a:rPr lang="en-US" sz="4400" i="0" u="none" strike="noStrike" baseline="0" dirty="0"/>
              <a:t>Confirms Jesus’ </a:t>
            </a:r>
            <a:r>
              <a:rPr lang="en-US" sz="4400" b="1" i="0" u="none" strike="noStrike" baseline="0" dirty="0"/>
              <a:t>judgment</a:t>
            </a:r>
            <a:r>
              <a:rPr lang="en-US" sz="4400" i="0" u="none" strike="noStrike" baseline="0" dirty="0"/>
              <a:t> (</a:t>
            </a:r>
            <a:r>
              <a:rPr lang="en-US" sz="4400" b="1" i="0" u="none" strike="noStrike" baseline="0" dirty="0">
                <a:solidFill>
                  <a:srgbClr val="FF0000"/>
                </a:solidFill>
              </a:rPr>
              <a:t>Mt 11:21</a:t>
            </a:r>
            <a:r>
              <a:rPr lang="en-US" sz="4400" i="0" u="none" strike="noStrike" baseline="0" dirty="0"/>
              <a:t>)</a:t>
            </a:r>
          </a:p>
        </p:txBody>
      </p:sp>
    </p:spTree>
    <p:extLst>
      <p:ext uri="{BB962C8B-B14F-4D97-AF65-F5344CB8AC3E}">
        <p14:creationId xmlns:p14="http://schemas.microsoft.com/office/powerpoint/2010/main" val="182732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4F31EB-C952-6D62-CC3A-86AEE24DDDD6}"/>
              </a:ext>
            </a:extLst>
          </p:cNvPr>
          <p:cNvSpPr>
            <a:spLocks noGrp="1"/>
          </p:cNvSpPr>
          <p:nvPr>
            <p:ph type="subTitle" idx="1"/>
          </p:nvPr>
        </p:nvSpPr>
        <p:spPr>
          <a:xfrm>
            <a:off x="7198822" y="474133"/>
            <a:ext cx="4383578" cy="5943600"/>
          </a:xfrm>
        </p:spPr>
        <p:txBody>
          <a:bodyPr>
            <a:noAutofit/>
          </a:bodyPr>
          <a:lstStyle/>
          <a:p>
            <a:pPr algn="l"/>
            <a:r>
              <a:rPr lang="en-US" sz="4000" b="1" i="0" u="none" strike="noStrike" baseline="0" dirty="0">
                <a:solidFill>
                  <a:srgbClr val="FF0000"/>
                </a:solidFill>
              </a:rPr>
              <a:t>Matt 11:21</a:t>
            </a:r>
            <a:r>
              <a:rPr lang="en-US" sz="4000" b="0" i="0" u="none" strike="noStrike" baseline="0" dirty="0">
                <a:solidFill>
                  <a:srgbClr val="FF0000"/>
                </a:solidFill>
              </a:rPr>
              <a:t>  </a:t>
            </a:r>
            <a:r>
              <a:rPr lang="en-US" sz="4000" b="0" i="0" u="none" strike="noStrike" baseline="0" dirty="0"/>
              <a:t>Woe to you, </a:t>
            </a:r>
            <a:r>
              <a:rPr lang="en-US" sz="4000" b="1" i="0" u="none" strike="noStrike" baseline="0" dirty="0"/>
              <a:t>Bethsaida</a:t>
            </a:r>
            <a:r>
              <a:rPr lang="en-US" sz="4000" b="0" i="0" u="none" strike="noStrike" baseline="0" dirty="0"/>
              <a:t>! For if the mighty works which were done in you had been done in </a:t>
            </a:r>
            <a:r>
              <a:rPr lang="en-US" sz="4000" b="0" i="0" u="none" strike="noStrike" baseline="0" dirty="0" err="1"/>
              <a:t>Tyre</a:t>
            </a:r>
            <a:r>
              <a:rPr lang="en-US" sz="4000" b="0" i="0" u="none" strike="noStrike" baseline="0" dirty="0"/>
              <a:t> and Sidon, they would have repented long ago in sackcloth and ashes. </a:t>
            </a:r>
            <a:endParaRPr lang="en-US" sz="4000" dirty="0"/>
          </a:p>
        </p:txBody>
      </p:sp>
      <p:pic>
        <p:nvPicPr>
          <p:cNvPr id="1026" name="Picture 2" descr="Bible Map: Bethsaida">
            <a:extLst>
              <a:ext uri="{FF2B5EF4-FFF2-40B4-BE49-F238E27FC236}">
                <a16:creationId xmlns:a16="http://schemas.microsoft.com/office/drawing/2014/main" id="{EF3A94DD-EBB6-F5B7-6493-2343D8EF6E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919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4F31EB-C952-6D62-CC3A-86AEE24DDDD6}"/>
              </a:ext>
            </a:extLst>
          </p:cNvPr>
          <p:cNvSpPr>
            <a:spLocks noGrp="1"/>
          </p:cNvSpPr>
          <p:nvPr>
            <p:ph type="subTitle" idx="1"/>
          </p:nvPr>
        </p:nvSpPr>
        <p:spPr>
          <a:xfrm>
            <a:off x="598516" y="474133"/>
            <a:ext cx="10983884" cy="5943600"/>
          </a:xfrm>
        </p:spPr>
        <p:txBody>
          <a:bodyPr>
            <a:noAutofit/>
          </a:bodyPr>
          <a:lstStyle/>
          <a:p>
            <a:pPr>
              <a:spcBef>
                <a:spcPts val="0"/>
              </a:spcBef>
            </a:pPr>
            <a:r>
              <a:rPr lang="en-US" sz="4400" b="1" i="0" u="none" strike="noStrike" baseline="0" dirty="0"/>
              <a:t>Healing the Blind Man </a:t>
            </a:r>
            <a:r>
              <a:rPr lang="en-US" sz="4400" i="0" u="none" strike="noStrike" baseline="0" dirty="0"/>
              <a:t>(</a:t>
            </a:r>
            <a:r>
              <a:rPr lang="en-US" sz="4400" b="1" i="0" u="none" strike="noStrike" baseline="0" dirty="0">
                <a:solidFill>
                  <a:srgbClr val="FF0000"/>
                </a:solidFill>
              </a:rPr>
              <a:t>22-26</a:t>
            </a:r>
            <a:r>
              <a:rPr lang="en-US" sz="4400" i="0" u="none" strike="noStrike" baseline="0" dirty="0"/>
              <a:t>)</a:t>
            </a:r>
          </a:p>
          <a:p>
            <a:pPr marL="571500" indent="-571500" algn="l">
              <a:lnSpc>
                <a:spcPct val="95000"/>
              </a:lnSpc>
              <a:spcBef>
                <a:spcPts val="0"/>
              </a:spcBef>
              <a:buFont typeface="Wingdings" panose="05000000000000000000" pitchFamily="2" charset="2"/>
              <a:buChar char="Ø"/>
            </a:pPr>
            <a:r>
              <a:rPr lang="en-US" sz="4400" i="0" u="none" strike="noStrike" baseline="0" dirty="0"/>
              <a:t>Anticipates Jesus’ </a:t>
            </a:r>
            <a:r>
              <a:rPr lang="en-US" sz="4400" b="1" i="0" u="none" strike="noStrike" baseline="0" dirty="0"/>
              <a:t>kingdom</a:t>
            </a:r>
            <a:r>
              <a:rPr lang="en-US" sz="4400" i="0" u="none" strike="noStrike" baseline="0" dirty="0"/>
              <a:t> </a:t>
            </a:r>
            <a:endParaRPr lang="en-US" sz="4400" dirty="0"/>
          </a:p>
          <a:p>
            <a:pPr marL="571500" indent="-571500" algn="l">
              <a:lnSpc>
                <a:spcPct val="95000"/>
              </a:lnSpc>
              <a:spcBef>
                <a:spcPts val="0"/>
              </a:spcBef>
              <a:buFont typeface="Wingdings" panose="05000000000000000000" pitchFamily="2" charset="2"/>
              <a:buChar char="Ø"/>
            </a:pPr>
            <a:r>
              <a:rPr lang="en-US" sz="4400" dirty="0"/>
              <a:t>Expresses</a:t>
            </a:r>
            <a:r>
              <a:rPr lang="en-US" sz="4400" i="0" u="none" strike="noStrike" baseline="0" dirty="0"/>
              <a:t> Jesus’ </a:t>
            </a:r>
            <a:r>
              <a:rPr lang="en-US" sz="4400" b="1" i="0" u="none" strike="noStrike" baseline="0" dirty="0"/>
              <a:t>compassion</a:t>
            </a:r>
            <a:endParaRPr lang="en-US" sz="4400" i="0" u="none" strike="noStrike" baseline="0" dirty="0"/>
          </a:p>
          <a:p>
            <a:pPr marL="571500" indent="-571500" algn="l">
              <a:lnSpc>
                <a:spcPct val="95000"/>
              </a:lnSpc>
              <a:spcBef>
                <a:spcPts val="0"/>
              </a:spcBef>
              <a:buFont typeface="Wingdings" panose="05000000000000000000" pitchFamily="2" charset="2"/>
              <a:buChar char="Ø"/>
            </a:pPr>
            <a:r>
              <a:rPr lang="en-US" sz="4400" i="0" u="none" strike="noStrike" spc="-150" baseline="0" dirty="0"/>
              <a:t>Confirms Jesus’ </a:t>
            </a:r>
            <a:r>
              <a:rPr lang="en-US" sz="4400" b="1" i="0" u="none" strike="noStrike" spc="-150" baseline="0" dirty="0"/>
              <a:t>judgment</a:t>
            </a:r>
            <a:r>
              <a:rPr lang="en-US" sz="4400" i="0" u="none" strike="noStrike" spc="-150" baseline="0" dirty="0"/>
              <a:t> </a:t>
            </a:r>
            <a:r>
              <a:rPr lang="en-US" sz="4400" spc="-150" dirty="0"/>
              <a:t>- </a:t>
            </a:r>
            <a:r>
              <a:rPr lang="en-US" sz="4400" i="0" u="none" strike="noStrike" spc="-150" baseline="0" dirty="0"/>
              <a:t>spiritual leaven (</a:t>
            </a:r>
            <a:r>
              <a:rPr lang="en-US" sz="4400" b="1" i="0" u="none" strike="noStrike" spc="-150" baseline="0" dirty="0">
                <a:solidFill>
                  <a:srgbClr val="FF0000"/>
                </a:solidFill>
              </a:rPr>
              <a:t>15</a:t>
            </a:r>
            <a:r>
              <a:rPr lang="en-US" sz="4400" i="0" u="none" strike="noStrike" spc="-150" baseline="0" dirty="0"/>
              <a:t>)</a:t>
            </a:r>
          </a:p>
          <a:p>
            <a:pPr marL="571500" indent="-571500" algn="l">
              <a:lnSpc>
                <a:spcPct val="95000"/>
              </a:lnSpc>
              <a:spcBef>
                <a:spcPts val="0"/>
              </a:spcBef>
              <a:buFont typeface="Wingdings" panose="05000000000000000000" pitchFamily="2" charset="2"/>
              <a:buChar char="Ø"/>
              <a:tabLst>
                <a:tab pos="457200" algn="l"/>
              </a:tabLst>
            </a:pPr>
            <a:r>
              <a:rPr lang="en-US" sz="4400" dirty="0"/>
              <a:t>Illustrates people’s </a:t>
            </a:r>
            <a:r>
              <a:rPr lang="en-US" sz="4400" b="1" dirty="0"/>
              <a:t>spiritual</a:t>
            </a:r>
            <a:r>
              <a:rPr lang="en-US" sz="4400" dirty="0"/>
              <a:t> </a:t>
            </a:r>
            <a:r>
              <a:rPr lang="en-US" sz="4400" b="1" dirty="0"/>
              <a:t>blindness</a:t>
            </a:r>
            <a:r>
              <a:rPr lang="en-US" sz="4400" dirty="0"/>
              <a:t> (</a:t>
            </a:r>
            <a:r>
              <a:rPr lang="en-US" sz="4400" b="1" dirty="0">
                <a:solidFill>
                  <a:srgbClr val="FF0000"/>
                </a:solidFill>
              </a:rPr>
              <a:t>21</a:t>
            </a:r>
            <a:r>
              <a:rPr lang="en-US" sz="4400" dirty="0"/>
              <a:t>).</a:t>
            </a:r>
          </a:p>
          <a:p>
            <a:pPr algn="l">
              <a:tabLst>
                <a:tab pos="457200" algn="l"/>
              </a:tabLst>
            </a:pPr>
            <a:r>
              <a:rPr lang="en-US" sz="4400" dirty="0"/>
              <a:t>		- Only recorded “2-stage” miracle.</a:t>
            </a:r>
          </a:p>
          <a:p>
            <a:pPr algn="l">
              <a:lnSpc>
                <a:spcPct val="95000"/>
              </a:lnSpc>
              <a:spcBef>
                <a:spcPts val="0"/>
              </a:spcBef>
              <a:tabLst>
                <a:tab pos="457200" algn="l"/>
              </a:tabLst>
            </a:pPr>
            <a:r>
              <a:rPr lang="en-US" sz="4400" dirty="0"/>
              <a:t>		- spiritual insights often come slowly.</a:t>
            </a:r>
            <a:endParaRPr lang="en-US" sz="4400" i="0" u="none" strike="noStrike" spc="-150" baseline="0" dirty="0"/>
          </a:p>
          <a:p>
            <a:pPr marL="571500" indent="-571500" algn="l">
              <a:lnSpc>
                <a:spcPct val="95000"/>
              </a:lnSpc>
              <a:spcBef>
                <a:spcPts val="0"/>
              </a:spcBef>
              <a:buFont typeface="Wingdings" panose="05000000000000000000" pitchFamily="2" charset="2"/>
              <a:buChar char="Ø"/>
            </a:pPr>
            <a:r>
              <a:rPr lang="en-US" sz="4400" i="0" u="none" strike="noStrike" spc="-150" baseline="0" dirty="0"/>
              <a:t>Demonstrates Jesus’ </a:t>
            </a:r>
            <a:r>
              <a:rPr lang="en-US" sz="4400" b="1" i="0" u="none" strike="noStrike" spc="-150" baseline="0" dirty="0"/>
              <a:t>deity</a:t>
            </a:r>
            <a:r>
              <a:rPr lang="en-US" sz="4400" i="0" u="none" strike="noStrike" spc="-150" baseline="0" dirty="0"/>
              <a:t> (</a:t>
            </a:r>
            <a:r>
              <a:rPr lang="en-US" sz="4400" i="1" u="none" strike="noStrike" spc="-150" baseline="0" dirty="0"/>
              <a:t>as </a:t>
            </a:r>
            <a:r>
              <a:rPr lang="en-US" sz="4400" i="1" spc="-150" dirty="0"/>
              <a:t>with</a:t>
            </a:r>
            <a:r>
              <a:rPr lang="en-US" sz="4400" i="1" u="none" strike="noStrike" spc="-150" baseline="0" dirty="0"/>
              <a:t> any miracle</a:t>
            </a:r>
            <a:r>
              <a:rPr lang="en-US" sz="4400" i="0" u="none" strike="noStrike" spc="-150" baseline="0" dirty="0"/>
              <a:t>) </a:t>
            </a:r>
          </a:p>
          <a:p>
            <a:pPr algn="l">
              <a:lnSpc>
                <a:spcPct val="95000"/>
              </a:lnSpc>
              <a:spcBef>
                <a:spcPts val="0"/>
              </a:spcBef>
              <a:tabLst>
                <a:tab pos="457200" algn="l"/>
              </a:tabLst>
            </a:pPr>
            <a:r>
              <a:rPr lang="en-US" sz="4400" dirty="0"/>
              <a:t>		</a:t>
            </a:r>
            <a:r>
              <a:rPr lang="en-US" sz="4400" i="0" u="none" strike="noStrike" baseline="0" dirty="0"/>
              <a:t>- </a:t>
            </a:r>
            <a:r>
              <a:rPr lang="en-US" sz="4400" i="1" u="none" strike="noStrike" baseline="0" dirty="0"/>
              <a:t>leads to Peter’s confession </a:t>
            </a:r>
            <a:r>
              <a:rPr lang="en-US" sz="4400" i="0" u="none" strike="noStrike" baseline="0" dirty="0"/>
              <a:t>(</a:t>
            </a:r>
            <a:r>
              <a:rPr lang="en-US" sz="4400" b="1" i="0" u="none" strike="noStrike" baseline="0" dirty="0">
                <a:solidFill>
                  <a:srgbClr val="FF0000"/>
                </a:solidFill>
              </a:rPr>
              <a:t>27-29</a:t>
            </a:r>
            <a:r>
              <a:rPr lang="en-US" sz="4400" i="0" u="none" strike="noStrike" baseline="0" dirty="0"/>
              <a:t>).</a:t>
            </a:r>
          </a:p>
        </p:txBody>
      </p:sp>
    </p:spTree>
    <p:extLst>
      <p:ext uri="{BB962C8B-B14F-4D97-AF65-F5344CB8AC3E}">
        <p14:creationId xmlns:p14="http://schemas.microsoft.com/office/powerpoint/2010/main" val="76387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4F31EB-C952-6D62-CC3A-86AEE24DDDD6}"/>
              </a:ext>
            </a:extLst>
          </p:cNvPr>
          <p:cNvSpPr>
            <a:spLocks noGrp="1"/>
          </p:cNvSpPr>
          <p:nvPr>
            <p:ph type="subTitle" idx="1"/>
          </p:nvPr>
        </p:nvSpPr>
        <p:spPr>
          <a:xfrm>
            <a:off x="598516" y="474133"/>
            <a:ext cx="10983884" cy="5943600"/>
          </a:xfrm>
        </p:spPr>
        <p:txBody>
          <a:bodyPr>
            <a:noAutofit/>
          </a:bodyPr>
          <a:lstStyle/>
          <a:p>
            <a:pPr>
              <a:spcBef>
                <a:spcPts val="0"/>
              </a:spcBef>
            </a:pPr>
            <a:r>
              <a:rPr lang="en-US" sz="4400" b="1" dirty="0"/>
              <a:t>Jesus Training His Disciples</a:t>
            </a:r>
          </a:p>
          <a:p>
            <a:pPr algn="l">
              <a:spcBef>
                <a:spcPts val="0"/>
              </a:spcBef>
            </a:pPr>
            <a:r>
              <a:rPr lang="en-US" sz="4400" i="0" u="none" strike="noStrike" baseline="0" dirty="0"/>
              <a:t>(</a:t>
            </a:r>
            <a:r>
              <a:rPr lang="en-US" sz="4400" b="1" i="0" u="none" strike="noStrike" baseline="0" dirty="0">
                <a:solidFill>
                  <a:srgbClr val="FF0000"/>
                </a:solidFill>
              </a:rPr>
              <a:t>27-30</a:t>
            </a:r>
            <a:r>
              <a:rPr lang="en-US" sz="4400" i="0" u="none" strike="noStrike" baseline="0" dirty="0"/>
              <a:t>) </a:t>
            </a:r>
            <a:r>
              <a:rPr lang="en-US" sz="4400" i="0" u="none" strike="noStrike" spc="-20" dirty="0"/>
              <a:t>Grasping His </a:t>
            </a:r>
            <a:r>
              <a:rPr lang="en-US" sz="4400" b="1" i="0" u="none" strike="noStrike" spc="-20" dirty="0"/>
              <a:t>identity</a:t>
            </a:r>
            <a:r>
              <a:rPr lang="en-US" sz="4400" i="0" u="none" strike="noStrike" spc="-20" dirty="0"/>
              <a:t> is fundamental.</a:t>
            </a:r>
          </a:p>
          <a:p>
            <a:pPr algn="l">
              <a:spcBef>
                <a:spcPts val="0"/>
              </a:spcBef>
            </a:pPr>
            <a:r>
              <a:rPr lang="en-US" sz="4400" dirty="0"/>
              <a:t>(</a:t>
            </a:r>
            <a:r>
              <a:rPr lang="en-US" sz="4400" b="1" dirty="0">
                <a:solidFill>
                  <a:srgbClr val="FF0000"/>
                </a:solidFill>
              </a:rPr>
              <a:t>31-33</a:t>
            </a:r>
            <a:r>
              <a:rPr lang="en-US" sz="4400" dirty="0"/>
              <a:t>) A</a:t>
            </a:r>
            <a:r>
              <a:rPr lang="en-US" sz="4400" i="0" u="none" strike="noStrike" baseline="0" dirty="0"/>
              <a:t>ccepting</a:t>
            </a:r>
            <a:r>
              <a:rPr lang="en-US" sz="4400" i="0" u="none" strike="noStrike" dirty="0"/>
              <a:t> His </a:t>
            </a:r>
            <a:r>
              <a:rPr lang="en-US" sz="4400" b="1" i="0" u="none" strike="noStrike" dirty="0"/>
              <a:t>teaching</a:t>
            </a:r>
            <a:r>
              <a:rPr lang="en-US" sz="4400" i="0" u="none" strike="noStrike" dirty="0"/>
              <a:t> is difficult.</a:t>
            </a:r>
          </a:p>
          <a:p>
            <a:pPr algn="l">
              <a:spcBef>
                <a:spcPts val="0"/>
              </a:spcBef>
            </a:pPr>
            <a:r>
              <a:rPr lang="en-US" sz="3600" i="1" dirty="0"/>
              <a:t>“Peter, if you resist my plan to die, you resist God. You side with Satan against God. Satan doesn’t want me dead, because he wants you in hell. Satan wants me to bow down and worship him and jump off temples for fame and turn stones into bread for self-preservation. The last thing he wants is for a ransom to be paid for his captives. But that’s what God wants, Peter, because, he loves you. My coming to die as your ransom is the love of God.” (</a:t>
            </a:r>
            <a:r>
              <a:rPr lang="en-US" sz="3600" b="1" i="1" dirty="0">
                <a:solidFill>
                  <a:srgbClr val="FF0000"/>
                </a:solidFill>
              </a:rPr>
              <a:t>Jn 3:16</a:t>
            </a:r>
            <a:r>
              <a:rPr lang="en-US" sz="3600" i="1" dirty="0"/>
              <a:t>)</a:t>
            </a:r>
            <a:endParaRPr lang="en-US" sz="3600" dirty="0"/>
          </a:p>
        </p:txBody>
      </p:sp>
    </p:spTree>
    <p:extLst>
      <p:ext uri="{BB962C8B-B14F-4D97-AF65-F5344CB8AC3E}">
        <p14:creationId xmlns:p14="http://schemas.microsoft.com/office/powerpoint/2010/main" val="422770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4F31EB-C952-6D62-CC3A-86AEE24DDDD6}"/>
              </a:ext>
            </a:extLst>
          </p:cNvPr>
          <p:cNvSpPr>
            <a:spLocks noGrp="1"/>
          </p:cNvSpPr>
          <p:nvPr>
            <p:ph type="subTitle" idx="1"/>
          </p:nvPr>
        </p:nvSpPr>
        <p:spPr>
          <a:xfrm>
            <a:off x="598516" y="474133"/>
            <a:ext cx="10983884" cy="5943600"/>
          </a:xfrm>
        </p:spPr>
        <p:txBody>
          <a:bodyPr>
            <a:noAutofit/>
          </a:bodyPr>
          <a:lstStyle/>
          <a:p>
            <a:pPr>
              <a:spcBef>
                <a:spcPts val="0"/>
              </a:spcBef>
            </a:pPr>
            <a:r>
              <a:rPr lang="en-US" sz="4400" b="1" dirty="0"/>
              <a:t>Jesus Training His Disciples</a:t>
            </a:r>
          </a:p>
          <a:p>
            <a:pPr algn="l">
              <a:spcBef>
                <a:spcPts val="1200"/>
              </a:spcBef>
            </a:pPr>
            <a:r>
              <a:rPr lang="en-US" sz="3200" i="0" u="none" strike="noStrike" baseline="0" dirty="0"/>
              <a:t>(</a:t>
            </a:r>
            <a:r>
              <a:rPr lang="en-US" sz="3200" b="1" i="0" u="none" strike="noStrike" baseline="0" dirty="0">
                <a:solidFill>
                  <a:srgbClr val="FF0000"/>
                </a:solidFill>
              </a:rPr>
              <a:t>27-30</a:t>
            </a:r>
            <a:r>
              <a:rPr lang="en-US" sz="3200" i="0" u="none" strike="noStrike" baseline="0" dirty="0"/>
              <a:t>) </a:t>
            </a:r>
            <a:r>
              <a:rPr lang="en-US" sz="3200" i="0" u="none" strike="noStrike" spc="-20" dirty="0"/>
              <a:t>Grasping His </a:t>
            </a:r>
            <a:r>
              <a:rPr lang="en-US" sz="3200" b="1" i="0" u="none" strike="noStrike" spc="-20" dirty="0"/>
              <a:t>identity</a:t>
            </a:r>
            <a:r>
              <a:rPr lang="en-US" sz="3200" i="0" u="none" strike="noStrike" spc="-20" dirty="0"/>
              <a:t> is fundamental.</a:t>
            </a:r>
          </a:p>
          <a:p>
            <a:pPr algn="l">
              <a:spcBef>
                <a:spcPts val="1200"/>
              </a:spcBef>
            </a:pPr>
            <a:r>
              <a:rPr lang="en-US" sz="3200" dirty="0"/>
              <a:t>(</a:t>
            </a:r>
            <a:r>
              <a:rPr lang="en-US" sz="3200" b="1" dirty="0">
                <a:solidFill>
                  <a:srgbClr val="FF0000"/>
                </a:solidFill>
              </a:rPr>
              <a:t>31-33</a:t>
            </a:r>
            <a:r>
              <a:rPr lang="en-US" sz="3200" dirty="0"/>
              <a:t>) A</a:t>
            </a:r>
            <a:r>
              <a:rPr lang="en-US" sz="3200" i="0" u="none" strike="noStrike" baseline="0" dirty="0"/>
              <a:t>ccepting</a:t>
            </a:r>
            <a:r>
              <a:rPr lang="en-US" sz="3200" i="0" u="none" strike="noStrike" dirty="0"/>
              <a:t> His </a:t>
            </a:r>
            <a:r>
              <a:rPr lang="en-US" sz="3200" b="1" i="0" u="none" strike="noStrike" dirty="0"/>
              <a:t>teaching</a:t>
            </a:r>
            <a:r>
              <a:rPr lang="en-US" sz="3200" i="0" u="none" strike="noStrike" dirty="0"/>
              <a:t> is difficult.</a:t>
            </a:r>
          </a:p>
          <a:p>
            <a:pPr algn="l">
              <a:spcBef>
                <a:spcPts val="1200"/>
              </a:spcBef>
            </a:pPr>
            <a:r>
              <a:rPr lang="en-US" sz="4400" spc="-50" dirty="0"/>
              <a:t>(</a:t>
            </a:r>
            <a:r>
              <a:rPr lang="en-US" sz="4400" b="1" spc="-50" dirty="0">
                <a:solidFill>
                  <a:srgbClr val="FF0000"/>
                </a:solidFill>
              </a:rPr>
              <a:t>34-38</a:t>
            </a:r>
            <a:r>
              <a:rPr lang="en-US" sz="4400" spc="-50" dirty="0"/>
              <a:t>) Desiring His </a:t>
            </a:r>
            <a:r>
              <a:rPr lang="en-US" sz="4400" b="1" spc="-50" dirty="0"/>
              <a:t>ways</a:t>
            </a:r>
            <a:r>
              <a:rPr lang="en-US" sz="4400" spc="-50" dirty="0"/>
              <a:t> is unnatural because …</a:t>
            </a:r>
          </a:p>
          <a:p>
            <a:pPr marL="571500" indent="-401638" algn="l">
              <a:spcBef>
                <a:spcPts val="0"/>
              </a:spcBef>
              <a:buFont typeface="Arial" panose="020B0604020202020204" pitchFamily="34" charset="0"/>
              <a:buChar char="•"/>
            </a:pPr>
            <a:r>
              <a:rPr lang="en-US" sz="4400" dirty="0"/>
              <a:t>it leads to painful selflessness (</a:t>
            </a:r>
            <a:r>
              <a:rPr lang="en-US" sz="4400" b="1" dirty="0">
                <a:solidFill>
                  <a:srgbClr val="FF0000"/>
                </a:solidFill>
              </a:rPr>
              <a:t>34</a:t>
            </a:r>
            <a:r>
              <a:rPr lang="en-US" sz="4400" dirty="0"/>
              <a:t>).</a:t>
            </a:r>
          </a:p>
          <a:p>
            <a:pPr marL="571500" indent="-401638" algn="l">
              <a:spcBef>
                <a:spcPts val="0"/>
              </a:spcBef>
              <a:buFont typeface="Arial" panose="020B0604020202020204" pitchFamily="34" charset="0"/>
              <a:buChar char="•"/>
            </a:pPr>
            <a:r>
              <a:rPr lang="en-US" sz="4400" dirty="0"/>
              <a:t>it may lead to physical martyrdom </a:t>
            </a:r>
            <a:r>
              <a:rPr lang="en-US" sz="4400" i="0" u="none" strike="noStrike" dirty="0"/>
              <a:t>(</a:t>
            </a:r>
            <a:r>
              <a:rPr lang="en-US" sz="4400" b="1" i="0" u="none" strike="noStrike" dirty="0">
                <a:solidFill>
                  <a:srgbClr val="FF0000"/>
                </a:solidFill>
              </a:rPr>
              <a:t>35</a:t>
            </a:r>
            <a:r>
              <a:rPr lang="en-US" sz="4400" i="0" u="none" strike="noStrike" dirty="0"/>
              <a:t>).</a:t>
            </a:r>
          </a:p>
          <a:p>
            <a:pPr marL="571500" indent="-401638" algn="l">
              <a:spcBef>
                <a:spcPts val="0"/>
              </a:spcBef>
              <a:buFont typeface="Arial" panose="020B0604020202020204" pitchFamily="34" charset="0"/>
              <a:buChar char="•"/>
            </a:pPr>
            <a:r>
              <a:rPr lang="en-US" sz="4400" spc="-150" dirty="0"/>
              <a:t>it requires valuing souls above all we see (</a:t>
            </a:r>
            <a:r>
              <a:rPr lang="en-US" sz="4400" b="1" spc="-150" dirty="0">
                <a:solidFill>
                  <a:srgbClr val="FF0000"/>
                </a:solidFill>
              </a:rPr>
              <a:t>36,37</a:t>
            </a:r>
            <a:r>
              <a:rPr lang="en-US" sz="4400" spc="-150" dirty="0"/>
              <a:t>).</a:t>
            </a:r>
            <a:endParaRPr lang="en-US" sz="4400" i="0" u="none" strike="noStrike" spc="-150" dirty="0"/>
          </a:p>
          <a:p>
            <a:pPr marL="571500" indent="-401638" algn="l">
              <a:spcBef>
                <a:spcPts val="0"/>
              </a:spcBef>
              <a:buFont typeface="Arial" panose="020B0604020202020204" pitchFamily="34" charset="0"/>
              <a:buChar char="•"/>
            </a:pPr>
            <a:r>
              <a:rPr lang="en-US" sz="4400" i="0" u="none" strike="noStrike" dirty="0"/>
              <a:t>it means choosing, again and again, whose rebuke (</a:t>
            </a:r>
            <a:r>
              <a:rPr lang="en-US" sz="4400" b="1" i="0" u="none" strike="noStrike" dirty="0">
                <a:solidFill>
                  <a:srgbClr val="FF0000"/>
                </a:solidFill>
              </a:rPr>
              <a:t>33</a:t>
            </a:r>
            <a:r>
              <a:rPr lang="en-US" sz="4400" i="0" u="none" strike="noStrike" dirty="0"/>
              <a:t>) and approval is important </a:t>
            </a:r>
            <a:r>
              <a:rPr lang="en-US" sz="4400" i="0" u="none" strike="noStrike" spc="-20" dirty="0"/>
              <a:t>(</a:t>
            </a:r>
            <a:r>
              <a:rPr lang="en-US" sz="4400" b="1" i="0" u="none" strike="noStrike" spc="-20" dirty="0">
                <a:solidFill>
                  <a:srgbClr val="FF0000"/>
                </a:solidFill>
              </a:rPr>
              <a:t>38</a:t>
            </a:r>
            <a:r>
              <a:rPr lang="en-US" sz="4400" i="0" u="none" strike="noStrike" spc="-20" dirty="0"/>
              <a:t>).</a:t>
            </a:r>
          </a:p>
        </p:txBody>
      </p:sp>
    </p:spTree>
    <p:extLst>
      <p:ext uri="{BB962C8B-B14F-4D97-AF65-F5344CB8AC3E}">
        <p14:creationId xmlns:p14="http://schemas.microsoft.com/office/powerpoint/2010/main" val="3007213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518DD6B-0FF6-741D-2B17-D01D03D044A6}"/>
              </a:ext>
            </a:extLst>
          </p:cNvPr>
          <p:cNvSpPr>
            <a:spLocks noGrp="1"/>
          </p:cNvSpPr>
          <p:nvPr>
            <p:ph type="subTitle" idx="1"/>
          </p:nvPr>
        </p:nvSpPr>
        <p:spPr>
          <a:xfrm>
            <a:off x="619125" y="307918"/>
            <a:ext cx="10953750" cy="903836"/>
          </a:xfrm>
        </p:spPr>
        <p:txBody>
          <a:bodyPr>
            <a:normAutofit/>
          </a:bodyPr>
          <a:lstStyle/>
          <a:p>
            <a:r>
              <a:rPr lang="en-US" sz="5400" b="1" dirty="0">
                <a:ln>
                  <a:solidFill>
                    <a:schemeClr val="bg1"/>
                  </a:solidFill>
                </a:ln>
              </a:rPr>
              <a:t>Capital Area Pregnancy Center</a:t>
            </a:r>
          </a:p>
          <a:p>
            <a:endParaRPr lang="en-US" sz="4800" b="1" dirty="0"/>
          </a:p>
        </p:txBody>
      </p:sp>
      <p:pic>
        <p:nvPicPr>
          <p:cNvPr id="1026" name="Picture 2" descr="Provided by Facebook">
            <a:extLst>
              <a:ext uri="{FF2B5EF4-FFF2-40B4-BE49-F238E27FC236}">
                <a16:creationId xmlns:a16="http://schemas.microsoft.com/office/drawing/2014/main" id="{9874D535-1BB9-69FC-2166-B822C38F7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741" y="1147710"/>
            <a:ext cx="3308984" cy="3379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No photo description available.">
            <a:extLst>
              <a:ext uri="{FF2B5EF4-FFF2-40B4-BE49-F238E27FC236}">
                <a16:creationId xmlns:a16="http://schemas.microsoft.com/office/drawing/2014/main" id="{EC9A450E-40DE-3927-BA6C-C3D8B9513B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06" t="7296" r="21236" b="4556"/>
          <a:stretch/>
        </p:blipFill>
        <p:spPr bwMode="auto">
          <a:xfrm>
            <a:off x="8416362" y="927577"/>
            <a:ext cx="3662671" cy="56624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aby Bottle Fundraiser">
            <a:extLst>
              <a:ext uri="{FF2B5EF4-FFF2-40B4-BE49-F238E27FC236}">
                <a16:creationId xmlns:a16="http://schemas.microsoft.com/office/drawing/2014/main" id="{E1C6D728-FFE5-22E0-298E-153BF1C765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740" y="4696471"/>
            <a:ext cx="3181797" cy="18935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ovided by Facebook">
            <a:extLst>
              <a:ext uri="{FF2B5EF4-FFF2-40B4-BE49-F238E27FC236}">
                <a16:creationId xmlns:a16="http://schemas.microsoft.com/office/drawing/2014/main" id="{E3AAED8C-B33C-359F-CDAD-836B9B1B91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640" r="23554"/>
          <a:stretch/>
        </p:blipFill>
        <p:spPr bwMode="auto">
          <a:xfrm>
            <a:off x="3775637" y="1147710"/>
            <a:ext cx="4640725" cy="33382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Your Baby's Alertness in the Womb">
            <a:extLst>
              <a:ext uri="{FF2B5EF4-FFF2-40B4-BE49-F238E27FC236}">
                <a16:creationId xmlns:a16="http://schemas.microsoft.com/office/drawing/2014/main" id="{A25E0F75-A368-76AA-4A1A-E3BE12158E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31518"/>
          <a:stretch/>
        </p:blipFill>
        <p:spPr bwMode="auto">
          <a:xfrm>
            <a:off x="4635500" y="4615320"/>
            <a:ext cx="2920999" cy="2000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825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B2EFD2-284D-B8C5-DC0D-1C2FAE7DBAE3}"/>
              </a:ext>
            </a:extLst>
          </p:cNvPr>
          <p:cNvSpPr>
            <a:spLocks noGrp="1"/>
          </p:cNvSpPr>
          <p:nvPr>
            <p:ph type="subTitle" idx="1"/>
          </p:nvPr>
        </p:nvSpPr>
        <p:spPr>
          <a:xfrm>
            <a:off x="643467" y="508001"/>
            <a:ext cx="10955866" cy="5774266"/>
          </a:xfrm>
        </p:spPr>
        <p:txBody>
          <a:bodyPr>
            <a:noAutofit/>
          </a:bodyPr>
          <a:lstStyle/>
          <a:p>
            <a:r>
              <a:rPr lang="en-US" sz="5400" b="1" dirty="0"/>
              <a:t>He Will Hold Me Fast</a:t>
            </a:r>
          </a:p>
          <a:p>
            <a:endParaRPr lang="en-US" sz="1400" dirty="0"/>
          </a:p>
          <a:p>
            <a:r>
              <a:rPr lang="en-US" sz="5400" dirty="0"/>
              <a:t>When I fear my faith will fail,</a:t>
            </a:r>
          </a:p>
          <a:p>
            <a:r>
              <a:rPr lang="en-US" sz="5400" b="1" dirty="0"/>
              <a:t>Christ</a:t>
            </a:r>
            <a:r>
              <a:rPr lang="en-US" sz="5400" dirty="0"/>
              <a:t> will hold me fast.</a:t>
            </a:r>
          </a:p>
          <a:p>
            <a:r>
              <a:rPr lang="en-US" sz="5400" dirty="0"/>
              <a:t>When the tempter would prevail,</a:t>
            </a:r>
          </a:p>
          <a:p>
            <a:r>
              <a:rPr lang="en-US" sz="5400" b="1" dirty="0"/>
              <a:t>He</a:t>
            </a:r>
            <a:r>
              <a:rPr lang="en-US" sz="5400" dirty="0"/>
              <a:t> will hold me fast.</a:t>
            </a:r>
          </a:p>
        </p:txBody>
      </p:sp>
    </p:spTree>
    <p:extLst>
      <p:ext uri="{BB962C8B-B14F-4D97-AF65-F5344CB8AC3E}">
        <p14:creationId xmlns:p14="http://schemas.microsoft.com/office/powerpoint/2010/main" val="2160902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B2EFD2-284D-B8C5-DC0D-1C2FAE7DBAE3}"/>
              </a:ext>
            </a:extLst>
          </p:cNvPr>
          <p:cNvSpPr>
            <a:spLocks noGrp="1"/>
          </p:cNvSpPr>
          <p:nvPr>
            <p:ph type="subTitle" idx="1"/>
          </p:nvPr>
        </p:nvSpPr>
        <p:spPr>
          <a:xfrm>
            <a:off x="643467" y="508001"/>
            <a:ext cx="10955866" cy="5774266"/>
          </a:xfrm>
        </p:spPr>
        <p:txBody>
          <a:bodyPr>
            <a:noAutofit/>
          </a:bodyPr>
          <a:lstStyle/>
          <a:p>
            <a:endParaRPr lang="en-US" sz="5400" dirty="0"/>
          </a:p>
          <a:p>
            <a:r>
              <a:rPr lang="en-US" sz="5400" dirty="0"/>
              <a:t>I could never keep my hold</a:t>
            </a:r>
          </a:p>
          <a:p>
            <a:r>
              <a:rPr lang="en-US" sz="5400" dirty="0"/>
              <a:t>Through life's fearful path.</a:t>
            </a:r>
          </a:p>
          <a:p>
            <a:r>
              <a:rPr lang="en-US" sz="5400" dirty="0"/>
              <a:t>For my love is often cold,</a:t>
            </a:r>
          </a:p>
          <a:p>
            <a:r>
              <a:rPr lang="en-US" sz="5400" b="1" dirty="0"/>
              <a:t>He</a:t>
            </a:r>
            <a:r>
              <a:rPr lang="en-US" sz="5400" dirty="0"/>
              <a:t> must hold me fast.</a:t>
            </a:r>
          </a:p>
        </p:txBody>
      </p:sp>
    </p:spTree>
    <p:extLst>
      <p:ext uri="{BB962C8B-B14F-4D97-AF65-F5344CB8AC3E}">
        <p14:creationId xmlns:p14="http://schemas.microsoft.com/office/powerpoint/2010/main" val="4212571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B2EFD2-284D-B8C5-DC0D-1C2FAE7DBAE3}"/>
              </a:ext>
            </a:extLst>
          </p:cNvPr>
          <p:cNvSpPr>
            <a:spLocks noGrp="1"/>
          </p:cNvSpPr>
          <p:nvPr>
            <p:ph type="subTitle" idx="1"/>
          </p:nvPr>
        </p:nvSpPr>
        <p:spPr>
          <a:xfrm>
            <a:off x="643467" y="508001"/>
            <a:ext cx="10955866" cy="5774266"/>
          </a:xfrm>
        </p:spPr>
        <p:txBody>
          <a:bodyPr>
            <a:noAutofit/>
          </a:bodyPr>
          <a:lstStyle/>
          <a:p>
            <a:endParaRPr lang="en-US" sz="5400" dirty="0"/>
          </a:p>
          <a:p>
            <a:r>
              <a:rPr lang="en-US" sz="6600" b="1" dirty="0"/>
              <a:t>He will hold me fast,</a:t>
            </a:r>
          </a:p>
          <a:p>
            <a:r>
              <a:rPr lang="en-US" sz="6600" b="1" dirty="0"/>
              <a:t>He will hold me fast.</a:t>
            </a:r>
          </a:p>
          <a:p>
            <a:r>
              <a:rPr lang="en-US" sz="6600" b="1" dirty="0"/>
              <a:t>For my Savior loves me so,</a:t>
            </a:r>
          </a:p>
          <a:p>
            <a:r>
              <a:rPr lang="en-US" sz="6600" b="1" dirty="0"/>
              <a:t>He will hold me fast!</a:t>
            </a:r>
          </a:p>
        </p:txBody>
      </p:sp>
    </p:spTree>
    <p:extLst>
      <p:ext uri="{BB962C8B-B14F-4D97-AF65-F5344CB8AC3E}">
        <p14:creationId xmlns:p14="http://schemas.microsoft.com/office/powerpoint/2010/main" val="2317910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B2EFD2-284D-B8C5-DC0D-1C2FAE7DBAE3}"/>
              </a:ext>
            </a:extLst>
          </p:cNvPr>
          <p:cNvSpPr>
            <a:spLocks noGrp="1"/>
          </p:cNvSpPr>
          <p:nvPr>
            <p:ph type="subTitle" idx="1"/>
          </p:nvPr>
        </p:nvSpPr>
        <p:spPr>
          <a:xfrm>
            <a:off x="643467" y="508001"/>
            <a:ext cx="10955866" cy="5774266"/>
          </a:xfrm>
        </p:spPr>
        <p:txBody>
          <a:bodyPr>
            <a:noAutofit/>
          </a:bodyPr>
          <a:lstStyle/>
          <a:p>
            <a:r>
              <a:rPr lang="en-US" sz="5400" dirty="0"/>
              <a:t>Those </a:t>
            </a:r>
            <a:r>
              <a:rPr lang="en-US" sz="5400" b="1" dirty="0"/>
              <a:t>He</a:t>
            </a:r>
            <a:r>
              <a:rPr lang="en-US" sz="5400" dirty="0"/>
              <a:t> saves are His delight,</a:t>
            </a:r>
          </a:p>
          <a:p>
            <a:r>
              <a:rPr lang="en-US" sz="5400" b="1" dirty="0"/>
              <a:t>Christ</a:t>
            </a:r>
            <a:r>
              <a:rPr lang="en-US" sz="5400" dirty="0"/>
              <a:t> will hold me fast.</a:t>
            </a:r>
          </a:p>
          <a:p>
            <a:r>
              <a:rPr lang="en-US" sz="5400" dirty="0"/>
              <a:t>Precious in </a:t>
            </a:r>
            <a:r>
              <a:rPr lang="en-US" sz="5400" b="1" dirty="0"/>
              <a:t>His</a:t>
            </a:r>
            <a:r>
              <a:rPr lang="en-US" sz="5400" dirty="0"/>
              <a:t> holy sight,</a:t>
            </a:r>
          </a:p>
          <a:p>
            <a:r>
              <a:rPr lang="en-US" sz="5400" b="1" dirty="0"/>
              <a:t>He</a:t>
            </a:r>
            <a:r>
              <a:rPr lang="en-US" sz="5400" dirty="0"/>
              <a:t> will hold me fast.</a:t>
            </a:r>
          </a:p>
        </p:txBody>
      </p:sp>
    </p:spTree>
    <p:extLst>
      <p:ext uri="{BB962C8B-B14F-4D97-AF65-F5344CB8AC3E}">
        <p14:creationId xmlns:p14="http://schemas.microsoft.com/office/powerpoint/2010/main" val="2019077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B2EFD2-284D-B8C5-DC0D-1C2FAE7DBAE3}"/>
              </a:ext>
            </a:extLst>
          </p:cNvPr>
          <p:cNvSpPr>
            <a:spLocks noGrp="1"/>
          </p:cNvSpPr>
          <p:nvPr>
            <p:ph type="subTitle" idx="1"/>
          </p:nvPr>
        </p:nvSpPr>
        <p:spPr>
          <a:xfrm>
            <a:off x="643467" y="508001"/>
            <a:ext cx="10955866" cy="5774266"/>
          </a:xfrm>
        </p:spPr>
        <p:txBody>
          <a:bodyPr>
            <a:noAutofit/>
          </a:bodyPr>
          <a:lstStyle/>
          <a:p>
            <a:endParaRPr lang="en-US" sz="5400" dirty="0"/>
          </a:p>
          <a:p>
            <a:r>
              <a:rPr lang="en-US" sz="5400" b="1" dirty="0"/>
              <a:t>He'll</a:t>
            </a:r>
            <a:r>
              <a:rPr lang="en-US" sz="5400" dirty="0"/>
              <a:t> not let my soul be lost,</a:t>
            </a:r>
          </a:p>
          <a:p>
            <a:r>
              <a:rPr lang="en-US" sz="5400" b="1" dirty="0"/>
              <a:t>His</a:t>
            </a:r>
            <a:r>
              <a:rPr lang="en-US" sz="5400" dirty="0"/>
              <a:t> promises shall last.</a:t>
            </a:r>
          </a:p>
          <a:p>
            <a:r>
              <a:rPr lang="en-US" sz="5400" dirty="0"/>
              <a:t>Bought by </a:t>
            </a:r>
            <a:r>
              <a:rPr lang="en-US" sz="5400" b="1" dirty="0"/>
              <a:t>Him</a:t>
            </a:r>
            <a:r>
              <a:rPr lang="en-US" sz="5400" dirty="0"/>
              <a:t> at such a cost,</a:t>
            </a:r>
          </a:p>
          <a:p>
            <a:r>
              <a:rPr lang="en-US" sz="5400" b="1" dirty="0"/>
              <a:t>He</a:t>
            </a:r>
            <a:r>
              <a:rPr lang="en-US" sz="5400" dirty="0"/>
              <a:t> will hold me fast.</a:t>
            </a:r>
          </a:p>
        </p:txBody>
      </p:sp>
    </p:spTree>
    <p:extLst>
      <p:ext uri="{BB962C8B-B14F-4D97-AF65-F5344CB8AC3E}">
        <p14:creationId xmlns:p14="http://schemas.microsoft.com/office/powerpoint/2010/main" val="686763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B2EFD2-284D-B8C5-DC0D-1C2FAE7DBAE3}"/>
              </a:ext>
            </a:extLst>
          </p:cNvPr>
          <p:cNvSpPr>
            <a:spLocks noGrp="1"/>
          </p:cNvSpPr>
          <p:nvPr>
            <p:ph type="subTitle" idx="1"/>
          </p:nvPr>
        </p:nvSpPr>
        <p:spPr>
          <a:xfrm>
            <a:off x="643467" y="508001"/>
            <a:ext cx="10955866" cy="5774266"/>
          </a:xfrm>
        </p:spPr>
        <p:txBody>
          <a:bodyPr>
            <a:noAutofit/>
          </a:bodyPr>
          <a:lstStyle/>
          <a:p>
            <a:endParaRPr lang="en-US" sz="5400" dirty="0"/>
          </a:p>
          <a:p>
            <a:r>
              <a:rPr lang="en-US" sz="6600" b="1" dirty="0"/>
              <a:t>He will hold me fast,</a:t>
            </a:r>
          </a:p>
          <a:p>
            <a:r>
              <a:rPr lang="en-US" sz="6600" b="1" dirty="0"/>
              <a:t>He will hold me fast.</a:t>
            </a:r>
          </a:p>
          <a:p>
            <a:r>
              <a:rPr lang="en-US" sz="6600" b="1" dirty="0"/>
              <a:t>For my Savior loves me so,</a:t>
            </a:r>
          </a:p>
          <a:p>
            <a:r>
              <a:rPr lang="en-US" sz="6600" b="1" dirty="0"/>
              <a:t>He will hold me fast!</a:t>
            </a:r>
          </a:p>
        </p:txBody>
      </p:sp>
    </p:spTree>
    <p:extLst>
      <p:ext uri="{BB962C8B-B14F-4D97-AF65-F5344CB8AC3E}">
        <p14:creationId xmlns:p14="http://schemas.microsoft.com/office/powerpoint/2010/main" val="3830134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B2EFD2-284D-B8C5-DC0D-1C2FAE7DBAE3}"/>
              </a:ext>
            </a:extLst>
          </p:cNvPr>
          <p:cNvSpPr>
            <a:spLocks noGrp="1"/>
          </p:cNvSpPr>
          <p:nvPr>
            <p:ph type="subTitle" idx="1"/>
          </p:nvPr>
        </p:nvSpPr>
        <p:spPr>
          <a:xfrm>
            <a:off x="643467" y="508001"/>
            <a:ext cx="10955866" cy="5774266"/>
          </a:xfrm>
        </p:spPr>
        <p:txBody>
          <a:bodyPr>
            <a:noAutofit/>
          </a:bodyPr>
          <a:lstStyle/>
          <a:p>
            <a:r>
              <a:rPr lang="en-US" sz="5400" dirty="0"/>
              <a:t>For my life </a:t>
            </a:r>
            <a:r>
              <a:rPr lang="en-US" sz="5400" b="1" dirty="0"/>
              <a:t>He</a:t>
            </a:r>
            <a:r>
              <a:rPr lang="en-US" sz="5400" dirty="0"/>
              <a:t> bled and died,</a:t>
            </a:r>
          </a:p>
          <a:p>
            <a:r>
              <a:rPr lang="en-US" sz="5400" b="1" dirty="0"/>
              <a:t>Christ</a:t>
            </a:r>
            <a:r>
              <a:rPr lang="en-US" sz="5400" dirty="0"/>
              <a:t> will hold me fast.</a:t>
            </a:r>
          </a:p>
          <a:p>
            <a:r>
              <a:rPr lang="en-US" sz="5400" dirty="0"/>
              <a:t>Justice has been satisfied,</a:t>
            </a:r>
          </a:p>
          <a:p>
            <a:r>
              <a:rPr lang="en-US" sz="5400" b="1" dirty="0"/>
              <a:t>He</a:t>
            </a:r>
            <a:r>
              <a:rPr lang="en-US" sz="5400" dirty="0"/>
              <a:t> will hold me fast.</a:t>
            </a:r>
          </a:p>
        </p:txBody>
      </p:sp>
    </p:spTree>
    <p:extLst>
      <p:ext uri="{BB962C8B-B14F-4D97-AF65-F5344CB8AC3E}">
        <p14:creationId xmlns:p14="http://schemas.microsoft.com/office/powerpoint/2010/main" val="21211086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B2EFD2-284D-B8C5-DC0D-1C2FAE7DBAE3}"/>
              </a:ext>
            </a:extLst>
          </p:cNvPr>
          <p:cNvSpPr>
            <a:spLocks noGrp="1"/>
          </p:cNvSpPr>
          <p:nvPr>
            <p:ph type="subTitle" idx="1"/>
          </p:nvPr>
        </p:nvSpPr>
        <p:spPr>
          <a:xfrm>
            <a:off x="643467" y="508001"/>
            <a:ext cx="10955866" cy="5774266"/>
          </a:xfrm>
        </p:spPr>
        <p:txBody>
          <a:bodyPr>
            <a:noAutofit/>
          </a:bodyPr>
          <a:lstStyle/>
          <a:p>
            <a:endParaRPr lang="en-US" sz="5400" dirty="0"/>
          </a:p>
          <a:p>
            <a:r>
              <a:rPr lang="en-US" sz="5400" dirty="0"/>
              <a:t>Raised with </a:t>
            </a:r>
            <a:r>
              <a:rPr lang="en-US" sz="5400" b="1" dirty="0"/>
              <a:t>Him</a:t>
            </a:r>
            <a:r>
              <a:rPr lang="en-US" sz="5400" dirty="0"/>
              <a:t> to endless life,</a:t>
            </a:r>
          </a:p>
          <a:p>
            <a:r>
              <a:rPr lang="en-US" sz="5400" b="1" dirty="0"/>
              <a:t>He</a:t>
            </a:r>
            <a:r>
              <a:rPr lang="en-US" sz="5400" dirty="0"/>
              <a:t> will hold me fast.</a:t>
            </a:r>
          </a:p>
          <a:p>
            <a:r>
              <a:rPr lang="en-US" sz="5400" dirty="0" err="1"/>
              <a:t>'Til</a:t>
            </a:r>
            <a:r>
              <a:rPr lang="en-US" sz="5400" dirty="0"/>
              <a:t> our faith is turned to sight,</a:t>
            </a:r>
          </a:p>
          <a:p>
            <a:r>
              <a:rPr lang="en-US" sz="5400" dirty="0"/>
              <a:t>When </a:t>
            </a:r>
            <a:r>
              <a:rPr lang="en-US" sz="5400" b="1" dirty="0"/>
              <a:t>He</a:t>
            </a:r>
            <a:r>
              <a:rPr lang="en-US" sz="5400" dirty="0"/>
              <a:t> comes at last!</a:t>
            </a:r>
          </a:p>
        </p:txBody>
      </p:sp>
    </p:spTree>
    <p:extLst>
      <p:ext uri="{BB962C8B-B14F-4D97-AF65-F5344CB8AC3E}">
        <p14:creationId xmlns:p14="http://schemas.microsoft.com/office/powerpoint/2010/main" val="3837361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CB2EFD2-284D-B8C5-DC0D-1C2FAE7DBAE3}"/>
              </a:ext>
            </a:extLst>
          </p:cNvPr>
          <p:cNvSpPr>
            <a:spLocks noGrp="1"/>
          </p:cNvSpPr>
          <p:nvPr>
            <p:ph type="subTitle" idx="1"/>
          </p:nvPr>
        </p:nvSpPr>
        <p:spPr>
          <a:xfrm>
            <a:off x="643467" y="508001"/>
            <a:ext cx="10955866" cy="5774266"/>
          </a:xfrm>
        </p:spPr>
        <p:txBody>
          <a:bodyPr>
            <a:noAutofit/>
          </a:bodyPr>
          <a:lstStyle/>
          <a:p>
            <a:endParaRPr lang="en-US" sz="5400" dirty="0"/>
          </a:p>
          <a:p>
            <a:r>
              <a:rPr lang="en-US" sz="6600" b="1" dirty="0"/>
              <a:t>He will hold me fast,</a:t>
            </a:r>
          </a:p>
          <a:p>
            <a:r>
              <a:rPr lang="en-US" sz="6600" b="1" dirty="0"/>
              <a:t>He will hold me fast.</a:t>
            </a:r>
          </a:p>
          <a:p>
            <a:r>
              <a:rPr lang="en-US" sz="6600" b="1" dirty="0"/>
              <a:t>For my Savior loves me so,</a:t>
            </a:r>
          </a:p>
          <a:p>
            <a:r>
              <a:rPr lang="en-US" sz="6600" b="1" dirty="0"/>
              <a:t>He will hold me fast!</a:t>
            </a:r>
          </a:p>
        </p:txBody>
      </p:sp>
    </p:spTree>
    <p:extLst>
      <p:ext uri="{BB962C8B-B14F-4D97-AF65-F5344CB8AC3E}">
        <p14:creationId xmlns:p14="http://schemas.microsoft.com/office/powerpoint/2010/main" val="9498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1000"/>
            <a:ext cx="10972800" cy="6096000"/>
          </a:xfrm>
        </p:spPr>
        <p:txBody>
          <a:bodyPr>
            <a:noAutofit/>
          </a:bodyPr>
          <a:lstStyle/>
          <a:p>
            <a:r>
              <a:rPr lang="en-US" sz="5400" b="1" dirty="0">
                <a:solidFill>
                  <a:schemeClr val="tx1"/>
                </a:solidFill>
              </a:rPr>
              <a:t>#313</a:t>
            </a:r>
          </a:p>
          <a:p>
            <a:r>
              <a:rPr lang="en-US" sz="5400" dirty="0">
                <a:solidFill>
                  <a:schemeClr val="tx1"/>
                </a:solidFill>
              </a:rPr>
              <a:t>Jesus, keep me near the cross,</a:t>
            </a:r>
            <a:br>
              <a:rPr lang="en-US" sz="5400" dirty="0">
                <a:solidFill>
                  <a:schemeClr val="tx1"/>
                </a:solidFill>
              </a:rPr>
            </a:br>
            <a:r>
              <a:rPr lang="en-US" sz="5400" dirty="0">
                <a:solidFill>
                  <a:schemeClr val="tx1"/>
                </a:solidFill>
              </a:rPr>
              <a:t>There a precious fountain</a:t>
            </a:r>
            <a:br>
              <a:rPr lang="en-US" sz="5400" dirty="0">
                <a:solidFill>
                  <a:schemeClr val="tx1"/>
                </a:solidFill>
              </a:rPr>
            </a:br>
            <a:r>
              <a:rPr lang="en-US" sz="5400" dirty="0">
                <a:solidFill>
                  <a:schemeClr val="tx1"/>
                </a:solidFill>
              </a:rPr>
              <a:t>Free to all, a healing stream</a:t>
            </a:r>
            <a:br>
              <a:rPr lang="en-US" sz="5400" dirty="0">
                <a:solidFill>
                  <a:schemeClr val="tx1"/>
                </a:solidFill>
              </a:rPr>
            </a:br>
            <a:r>
              <a:rPr lang="en-US" sz="5400" dirty="0">
                <a:solidFill>
                  <a:schemeClr val="tx1"/>
                </a:solidFill>
              </a:rPr>
              <a:t>Flows from Calvary’s mountain.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1000"/>
            <a:ext cx="10972800" cy="6096000"/>
          </a:xfrm>
        </p:spPr>
        <p:txBody>
          <a:bodyPr>
            <a:noAutofit/>
          </a:bodyPr>
          <a:lstStyle/>
          <a:p>
            <a:endParaRPr lang="en-US" sz="5400" b="1" dirty="0">
              <a:solidFill>
                <a:schemeClr val="tx1"/>
              </a:solidFill>
            </a:endParaRPr>
          </a:p>
          <a:p>
            <a:r>
              <a:rPr lang="en-US" sz="5400" b="1" dirty="0">
                <a:solidFill>
                  <a:schemeClr val="tx1"/>
                </a:solidFill>
              </a:rPr>
              <a:t>In the cross, in the cross,</a:t>
            </a:r>
            <a:br>
              <a:rPr lang="en-US" sz="5400" b="1" dirty="0">
                <a:solidFill>
                  <a:schemeClr val="tx1"/>
                </a:solidFill>
              </a:rPr>
            </a:br>
            <a:r>
              <a:rPr lang="en-US" sz="5400" b="1" dirty="0">
                <a:solidFill>
                  <a:schemeClr val="tx1"/>
                </a:solidFill>
              </a:rPr>
              <a:t>Be my glory ever;</a:t>
            </a:r>
            <a:br>
              <a:rPr lang="en-US" sz="5400" b="1" dirty="0">
                <a:solidFill>
                  <a:schemeClr val="tx1"/>
                </a:solidFill>
              </a:rPr>
            </a:br>
            <a:r>
              <a:rPr lang="en-US" sz="5400" b="1" dirty="0">
                <a:solidFill>
                  <a:schemeClr val="tx1"/>
                </a:solidFill>
              </a:rPr>
              <a:t>Till my raptured soul shall find</a:t>
            </a:r>
            <a:br>
              <a:rPr lang="en-US" sz="5400" b="1" dirty="0">
                <a:solidFill>
                  <a:schemeClr val="tx1"/>
                </a:solidFill>
              </a:rPr>
            </a:br>
            <a:r>
              <a:rPr lang="en-US" sz="5400" b="1" dirty="0">
                <a:solidFill>
                  <a:schemeClr val="tx1"/>
                </a:solidFill>
              </a:rPr>
              <a:t>Rest beyond the river.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1000"/>
            <a:ext cx="10972800" cy="6096000"/>
          </a:xfrm>
        </p:spPr>
        <p:txBody>
          <a:bodyPr>
            <a:noAutofit/>
          </a:bodyPr>
          <a:lstStyle/>
          <a:p>
            <a:r>
              <a:rPr lang="en-US" sz="5400" dirty="0">
                <a:solidFill>
                  <a:schemeClr val="tx1"/>
                </a:solidFill>
              </a:rPr>
              <a:t>Near the cross! O Lamb of God,</a:t>
            </a:r>
            <a:br>
              <a:rPr lang="en-US" sz="5400" dirty="0">
                <a:solidFill>
                  <a:schemeClr val="tx1"/>
                </a:solidFill>
              </a:rPr>
            </a:br>
            <a:r>
              <a:rPr lang="en-US" sz="5400" dirty="0">
                <a:solidFill>
                  <a:schemeClr val="tx1"/>
                </a:solidFill>
              </a:rPr>
              <a:t>Bring its scenes before me.</a:t>
            </a:r>
          </a:p>
          <a:p>
            <a:r>
              <a:rPr lang="en-US" sz="5400" dirty="0">
                <a:solidFill>
                  <a:schemeClr val="tx1"/>
                </a:solidFill>
              </a:rPr>
              <a:t>Help me walk from day to day</a:t>
            </a:r>
          </a:p>
          <a:p>
            <a:r>
              <a:rPr lang="en-US" sz="5400" dirty="0"/>
              <a:t>W</a:t>
            </a:r>
            <a:r>
              <a:rPr lang="en-US" sz="5400" dirty="0">
                <a:solidFill>
                  <a:schemeClr val="tx1"/>
                </a:solidFill>
              </a:rPr>
              <a:t>ith its shadows o’er me.</a:t>
            </a:r>
          </a:p>
        </p:txBody>
      </p:sp>
    </p:spTree>
    <p:extLst>
      <p:ext uri="{BB962C8B-B14F-4D97-AF65-F5344CB8AC3E}">
        <p14:creationId xmlns:p14="http://schemas.microsoft.com/office/powerpoint/2010/main" val="180863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1000"/>
            <a:ext cx="10972800" cy="6096000"/>
          </a:xfrm>
        </p:spPr>
        <p:txBody>
          <a:bodyPr>
            <a:noAutofit/>
          </a:bodyPr>
          <a:lstStyle/>
          <a:p>
            <a:endParaRPr lang="en-US" sz="5400" b="1" dirty="0">
              <a:solidFill>
                <a:schemeClr val="tx1"/>
              </a:solidFill>
            </a:endParaRPr>
          </a:p>
          <a:p>
            <a:r>
              <a:rPr lang="en-US" sz="5400" b="1" dirty="0">
                <a:solidFill>
                  <a:schemeClr val="tx1"/>
                </a:solidFill>
              </a:rPr>
              <a:t>In the cross, in the cross,</a:t>
            </a:r>
            <a:br>
              <a:rPr lang="en-US" sz="5400" b="1" dirty="0">
                <a:solidFill>
                  <a:schemeClr val="tx1"/>
                </a:solidFill>
              </a:rPr>
            </a:br>
            <a:r>
              <a:rPr lang="en-US" sz="5400" b="1" dirty="0">
                <a:solidFill>
                  <a:schemeClr val="tx1"/>
                </a:solidFill>
              </a:rPr>
              <a:t>Be my glory ever;</a:t>
            </a:r>
            <a:br>
              <a:rPr lang="en-US" sz="5400" b="1" dirty="0">
                <a:solidFill>
                  <a:schemeClr val="tx1"/>
                </a:solidFill>
              </a:rPr>
            </a:br>
            <a:r>
              <a:rPr lang="en-US" sz="5400" b="1" dirty="0">
                <a:solidFill>
                  <a:schemeClr val="tx1"/>
                </a:solidFill>
              </a:rPr>
              <a:t>Till my raptured soul shall find</a:t>
            </a:r>
            <a:br>
              <a:rPr lang="en-US" sz="5400" b="1" dirty="0">
                <a:solidFill>
                  <a:schemeClr val="tx1"/>
                </a:solidFill>
              </a:rPr>
            </a:br>
            <a:r>
              <a:rPr lang="en-US" sz="5400" b="1" dirty="0">
                <a:solidFill>
                  <a:schemeClr val="tx1"/>
                </a:solidFill>
              </a:rPr>
              <a:t>Rest beyond the river.</a:t>
            </a:r>
          </a:p>
        </p:txBody>
      </p:sp>
    </p:spTree>
    <p:extLst>
      <p:ext uri="{BB962C8B-B14F-4D97-AF65-F5344CB8AC3E}">
        <p14:creationId xmlns:p14="http://schemas.microsoft.com/office/powerpoint/2010/main" val="2645812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457200"/>
            <a:ext cx="8229600" cy="5943600"/>
          </a:xfrm>
        </p:spPr>
        <p:txBody>
          <a:bodyPr>
            <a:normAutofit/>
          </a:bodyPr>
          <a:lstStyle/>
          <a:p>
            <a:r>
              <a:rPr lang="en-US" sz="5400" b="1" dirty="0">
                <a:solidFill>
                  <a:schemeClr val="tx1"/>
                </a:solidFill>
              </a:rPr>
              <a:t># 399</a:t>
            </a:r>
          </a:p>
          <a:p>
            <a:r>
              <a:rPr lang="en-US" sz="5400" dirty="0">
                <a:solidFill>
                  <a:schemeClr val="tx1"/>
                </a:solidFill>
              </a:rPr>
              <a:t>I Have Decided</a:t>
            </a:r>
          </a:p>
          <a:p>
            <a:r>
              <a:rPr lang="en-US" sz="5400" dirty="0">
                <a:solidFill>
                  <a:schemeClr val="tx1"/>
                </a:solidFill>
              </a:rPr>
              <a:t>to follow Jesus (3x)</a:t>
            </a:r>
          </a:p>
          <a:p>
            <a:r>
              <a:rPr lang="en-US" sz="5400" dirty="0">
                <a:solidFill>
                  <a:schemeClr val="tx1"/>
                </a:solidFill>
              </a:rPr>
              <a:t>No turning back, </a:t>
            </a:r>
          </a:p>
          <a:p>
            <a:r>
              <a:rPr lang="en-US" sz="5400" dirty="0">
                <a:solidFill>
                  <a:schemeClr val="tx1"/>
                </a:solidFill>
              </a:rPr>
              <a:t>no turning back!</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457200"/>
            <a:ext cx="8229600" cy="5943600"/>
          </a:xfrm>
        </p:spPr>
        <p:txBody>
          <a:bodyPr>
            <a:normAutofit/>
          </a:bodyPr>
          <a:lstStyle/>
          <a:p>
            <a:endParaRPr lang="en-US" sz="5400" dirty="0">
              <a:solidFill>
                <a:schemeClr val="tx1"/>
              </a:solidFill>
            </a:endParaRPr>
          </a:p>
          <a:p>
            <a:r>
              <a:rPr lang="en-US" sz="5400" dirty="0">
                <a:solidFill>
                  <a:schemeClr val="tx1"/>
                </a:solidFill>
              </a:rPr>
              <a:t>The world behind me,</a:t>
            </a:r>
          </a:p>
          <a:p>
            <a:r>
              <a:rPr lang="en-US" sz="5400" dirty="0">
                <a:solidFill>
                  <a:schemeClr val="tx1"/>
                </a:solidFill>
              </a:rPr>
              <a:t>the cross before me (3x)</a:t>
            </a:r>
          </a:p>
          <a:p>
            <a:r>
              <a:rPr lang="en-US" sz="5400" dirty="0">
                <a:solidFill>
                  <a:schemeClr val="tx1"/>
                </a:solidFill>
              </a:rPr>
              <a:t>No turning back, </a:t>
            </a:r>
          </a:p>
          <a:p>
            <a:r>
              <a:rPr lang="en-US" sz="5400" dirty="0">
                <a:solidFill>
                  <a:schemeClr val="tx1"/>
                </a:solidFill>
              </a:rPr>
              <a:t>no turning back!</a:t>
            </a:r>
          </a:p>
          <a:p>
            <a:endParaRPr lang="en-US" sz="5400"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81200" y="457200"/>
            <a:ext cx="8229600" cy="5943600"/>
          </a:xfrm>
        </p:spPr>
        <p:txBody>
          <a:bodyPr>
            <a:normAutofit/>
          </a:bodyPr>
          <a:lstStyle/>
          <a:p>
            <a:endParaRPr lang="en-US" sz="5400" dirty="0">
              <a:solidFill>
                <a:schemeClr val="tx1"/>
              </a:solidFill>
            </a:endParaRPr>
          </a:p>
          <a:p>
            <a:r>
              <a:rPr lang="en-US" sz="5400" dirty="0">
                <a:solidFill>
                  <a:schemeClr val="tx1"/>
                </a:solidFill>
              </a:rPr>
              <a:t>Though no one joins me,</a:t>
            </a:r>
          </a:p>
          <a:p>
            <a:r>
              <a:rPr lang="en-US" sz="5400" dirty="0">
                <a:solidFill>
                  <a:schemeClr val="tx1"/>
                </a:solidFill>
              </a:rPr>
              <a:t>still I will follow (3x)</a:t>
            </a:r>
          </a:p>
          <a:p>
            <a:r>
              <a:rPr lang="en-US" sz="5400" dirty="0">
                <a:solidFill>
                  <a:schemeClr val="tx1"/>
                </a:solidFill>
              </a:rPr>
              <a:t>No turning back, </a:t>
            </a:r>
          </a:p>
          <a:p>
            <a:r>
              <a:rPr lang="en-US" sz="5400" dirty="0">
                <a:solidFill>
                  <a:schemeClr val="tx1"/>
                </a:solidFill>
              </a:rPr>
              <a:t>no turning back!</a:t>
            </a:r>
          </a:p>
          <a:p>
            <a:endParaRPr lang="en-US" sz="5400" dirty="0">
              <a:solidFill>
                <a:schemeClr val="tx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3203</TotalTime>
  <Words>1089</Words>
  <Application>Microsoft Office PowerPoint</Application>
  <PresentationFormat>Widescreen</PresentationFormat>
  <Paragraphs>128</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Depue</dc:creator>
  <cp:lastModifiedBy>James Depue</cp:lastModifiedBy>
  <cp:revision>1</cp:revision>
  <dcterms:created xsi:type="dcterms:W3CDTF">2024-06-05T13:59:07Z</dcterms:created>
  <dcterms:modified xsi:type="dcterms:W3CDTF">2024-06-10T21:33:27Z</dcterms:modified>
</cp:coreProperties>
</file>