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0" r:id="rId14"/>
    <p:sldId id="268" r:id="rId15"/>
    <p:sldId id="269" r:id="rId16"/>
    <p:sldId id="273" r:id="rId17"/>
    <p:sldId id="274" r:id="rId18"/>
    <p:sldId id="283" r:id="rId19"/>
    <p:sldId id="282" r:id="rId20"/>
    <p:sldId id="275" r:id="rId21"/>
    <p:sldId id="284" r:id="rId22"/>
    <p:sldId id="276" r:id="rId23"/>
    <p:sldId id="277" r:id="rId24"/>
    <p:sldId id="278" r:id="rId25"/>
    <p:sldId id="281" r:id="rId26"/>
    <p:sldId id="256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2E69F133-E6CF-4607-A263-0870101E8990}"/>
    <pc:docChg chg="undo redo custSel addSld delSld modSld sldOrd">
      <pc:chgData name="James Depue" userId="ce8b122cf7b10dd2" providerId="LiveId" clId="{2E69F133-E6CF-4607-A263-0870101E8990}" dt="2024-05-29T10:59:05.776" v="6297" actId="47"/>
      <pc:docMkLst>
        <pc:docMk/>
      </pc:docMkLst>
      <pc:sldChg chg="modSp add mod">
        <pc:chgData name="James Depue" userId="ce8b122cf7b10dd2" providerId="LiveId" clId="{2E69F133-E6CF-4607-A263-0870101E8990}" dt="2024-05-26T12:21:58.874" v="6296" actId="113"/>
        <pc:sldMkLst>
          <pc:docMk/>
          <pc:sldMk cId="183580710" sldId="256"/>
        </pc:sldMkLst>
        <pc:spChg chg="mod">
          <ac:chgData name="James Depue" userId="ce8b122cf7b10dd2" providerId="LiveId" clId="{2E69F133-E6CF-4607-A263-0870101E8990}" dt="2024-05-26T12:21:58.874" v="6296" actId="113"/>
          <ac:spMkLst>
            <pc:docMk/>
            <pc:sldMk cId="183580710" sldId="256"/>
            <ac:spMk id="3" creationId="{32363546-8C25-0DA1-2C0D-F18175B8B6CF}"/>
          </ac:spMkLst>
        </pc:spChg>
      </pc:sldChg>
      <pc:sldChg chg="delSp modSp new del mod ord">
        <pc:chgData name="James Depue" userId="ce8b122cf7b10dd2" providerId="LiveId" clId="{2E69F133-E6CF-4607-A263-0870101E8990}" dt="2024-05-26T07:10:41.077" v="5641" actId="47"/>
        <pc:sldMkLst>
          <pc:docMk/>
          <pc:sldMk cId="575667278" sldId="256"/>
        </pc:sldMkLst>
        <pc:spChg chg="del">
          <ac:chgData name="James Depue" userId="ce8b122cf7b10dd2" providerId="LiveId" clId="{2E69F133-E6CF-4607-A263-0870101E8990}" dt="2024-05-21T17:41:58.321" v="1" actId="478"/>
          <ac:spMkLst>
            <pc:docMk/>
            <pc:sldMk cId="575667278" sldId="256"/>
            <ac:spMk id="2" creationId="{C1C40377-A2AE-4028-FD66-5F9FF08CE0CE}"/>
          </ac:spMkLst>
        </pc:spChg>
        <pc:spChg chg="mod">
          <ac:chgData name="James Depue" userId="ce8b122cf7b10dd2" providerId="LiveId" clId="{2E69F133-E6CF-4607-A263-0870101E8990}" dt="2024-05-24T19:20:14.725" v="1183" actId="20577"/>
          <ac:spMkLst>
            <pc:docMk/>
            <pc:sldMk cId="575667278" sldId="256"/>
            <ac:spMk id="3" creationId="{EA2A7322-C1B7-8CB8-2104-E03483772F70}"/>
          </ac:spMkLst>
        </pc:spChg>
      </pc:sldChg>
      <pc:sldChg chg="addSp delSp modSp add mod">
        <pc:chgData name="James Depue" userId="ce8b122cf7b10dd2" providerId="LiveId" clId="{2E69F133-E6CF-4607-A263-0870101E8990}" dt="2024-05-24T14:42:16.991" v="116"/>
        <pc:sldMkLst>
          <pc:docMk/>
          <pc:sldMk cId="347818440" sldId="257"/>
        </pc:sldMkLst>
        <pc:spChg chg="add mod">
          <ac:chgData name="James Depue" userId="ce8b122cf7b10dd2" providerId="LiveId" clId="{2E69F133-E6CF-4607-A263-0870101E8990}" dt="2024-05-21T18:00:39.773" v="103" actId="208"/>
          <ac:spMkLst>
            <pc:docMk/>
            <pc:sldMk cId="347818440" sldId="257"/>
            <ac:spMk id="2" creationId="{2D143064-CA1C-1149-BB3D-D073142E9DF2}"/>
          </ac:spMkLst>
        </pc:spChg>
        <pc:picChg chg="add mod">
          <ac:chgData name="James Depue" userId="ce8b122cf7b10dd2" providerId="LiveId" clId="{2E69F133-E6CF-4607-A263-0870101E8990}" dt="2024-05-24T14:42:16.991" v="116"/>
          <ac:picMkLst>
            <pc:docMk/>
            <pc:sldMk cId="347818440" sldId="257"/>
            <ac:picMk id="3" creationId="{48929FC0-8095-36E5-6D99-2CD3784F6F29}"/>
          </ac:picMkLst>
        </pc:picChg>
        <pc:picChg chg="del">
          <ac:chgData name="James Depue" userId="ce8b122cf7b10dd2" providerId="LiveId" clId="{2E69F133-E6CF-4607-A263-0870101E8990}" dt="2024-05-21T17:49:58.849" v="9" actId="478"/>
          <ac:picMkLst>
            <pc:docMk/>
            <pc:sldMk cId="347818440" sldId="257"/>
            <ac:picMk id="5" creationId="{7CC926DF-A227-F744-6406-15042DE2693A}"/>
          </ac:picMkLst>
        </pc:picChg>
        <pc:picChg chg="add mod">
          <ac:chgData name="James Depue" userId="ce8b122cf7b10dd2" providerId="LiveId" clId="{2E69F133-E6CF-4607-A263-0870101E8990}" dt="2024-05-21T17:53:18.099" v="39" actId="14100"/>
          <ac:picMkLst>
            <pc:docMk/>
            <pc:sldMk cId="347818440" sldId="257"/>
            <ac:picMk id="1026" creationId="{95ACB1BC-585E-FDDA-E9B5-2A9854B31A6B}"/>
          </ac:picMkLst>
        </pc:picChg>
      </pc:sldChg>
      <pc:sldChg chg="modSp add mod">
        <pc:chgData name="James Depue" userId="ce8b122cf7b10dd2" providerId="LiveId" clId="{2E69F133-E6CF-4607-A263-0870101E8990}" dt="2024-05-26T05:54:38.283" v="4885" actId="113"/>
        <pc:sldMkLst>
          <pc:docMk/>
          <pc:sldMk cId="1240206548" sldId="258"/>
        </pc:sldMkLst>
        <pc:spChg chg="mod">
          <ac:chgData name="James Depue" userId="ce8b122cf7b10dd2" providerId="LiveId" clId="{2E69F133-E6CF-4607-A263-0870101E8990}" dt="2024-05-26T05:54:38.283" v="4885" actId="113"/>
          <ac:spMkLst>
            <pc:docMk/>
            <pc:sldMk cId="1240206548" sldId="258"/>
            <ac:spMk id="3" creationId="{00000000-0000-0000-0000-000000000000}"/>
          </ac:spMkLst>
        </pc:spChg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1693708952" sldId="259"/>
        </pc:sldMkLst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3294407346" sldId="260"/>
        </pc:sldMkLst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79253865" sldId="261"/>
        </pc:sldMkLst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1431207819" sldId="262"/>
        </pc:sldMkLst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844993774" sldId="263"/>
        </pc:sldMkLst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1752759881" sldId="264"/>
        </pc:sldMkLst>
      </pc:sldChg>
      <pc:sldChg chg="add">
        <pc:chgData name="James Depue" userId="ce8b122cf7b10dd2" providerId="LiveId" clId="{2E69F133-E6CF-4607-A263-0870101E8990}" dt="2024-05-24T14:20:35.105" v="111"/>
        <pc:sldMkLst>
          <pc:docMk/>
          <pc:sldMk cId="2056432278" sldId="265"/>
        </pc:sldMkLst>
      </pc:sldChg>
      <pc:sldChg chg="modSp add mod">
        <pc:chgData name="James Depue" userId="ce8b122cf7b10dd2" providerId="LiveId" clId="{2E69F133-E6CF-4607-A263-0870101E8990}" dt="2024-05-24T15:52:37.252" v="147" actId="114"/>
        <pc:sldMkLst>
          <pc:docMk/>
          <pc:sldMk cId="2571822625" sldId="266"/>
        </pc:sldMkLst>
        <pc:spChg chg="mod">
          <ac:chgData name="James Depue" userId="ce8b122cf7b10dd2" providerId="LiveId" clId="{2E69F133-E6CF-4607-A263-0870101E8990}" dt="2024-05-24T15:52:37.252" v="147" actId="114"/>
          <ac:spMkLst>
            <pc:docMk/>
            <pc:sldMk cId="2571822625" sldId="266"/>
            <ac:spMk id="3" creationId="{2A4580C9-BE1A-8ADA-4DC5-DB1472DEF112}"/>
          </ac:spMkLst>
        </pc:spChg>
      </pc:sldChg>
      <pc:sldChg chg="addSp modSp add del mod">
        <pc:chgData name="James Depue" userId="ce8b122cf7b10dd2" providerId="LiveId" clId="{2E69F133-E6CF-4607-A263-0870101E8990}" dt="2024-05-29T10:59:05.776" v="6297" actId="47"/>
        <pc:sldMkLst>
          <pc:docMk/>
          <pc:sldMk cId="3831066772" sldId="267"/>
        </pc:sldMkLst>
        <pc:picChg chg="add mod">
          <ac:chgData name="James Depue" userId="ce8b122cf7b10dd2" providerId="LiveId" clId="{2E69F133-E6CF-4607-A263-0870101E8990}" dt="2024-05-24T14:42:06.921" v="115" actId="1076"/>
          <ac:picMkLst>
            <pc:docMk/>
            <pc:sldMk cId="3831066772" sldId="267"/>
            <ac:picMk id="3" creationId="{3CFCCEB5-71A9-DE2A-B8A0-55BD351C4582}"/>
          </ac:picMkLst>
        </pc:picChg>
      </pc:sldChg>
      <pc:sldChg chg="modSp add mod ord modAnim">
        <pc:chgData name="James Depue" userId="ce8b122cf7b10dd2" providerId="LiveId" clId="{2E69F133-E6CF-4607-A263-0870101E8990}" dt="2024-05-26T10:56:13.415" v="5686" actId="20577"/>
        <pc:sldMkLst>
          <pc:docMk/>
          <pc:sldMk cId="1533232833" sldId="268"/>
        </pc:sldMkLst>
        <pc:spChg chg="mod">
          <ac:chgData name="James Depue" userId="ce8b122cf7b10dd2" providerId="LiveId" clId="{2E69F133-E6CF-4607-A263-0870101E8990}" dt="2024-05-26T10:56:13.415" v="5686" actId="20577"/>
          <ac:spMkLst>
            <pc:docMk/>
            <pc:sldMk cId="1533232833" sldId="268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1:14:32.799" v="5804" actId="113"/>
        <pc:sldMkLst>
          <pc:docMk/>
          <pc:sldMk cId="1591979170" sldId="269"/>
        </pc:sldMkLst>
        <pc:spChg chg="mod">
          <ac:chgData name="James Depue" userId="ce8b122cf7b10dd2" providerId="LiveId" clId="{2E69F133-E6CF-4607-A263-0870101E8990}" dt="2024-05-26T11:14:32.799" v="5804" actId="113"/>
          <ac:spMkLst>
            <pc:docMk/>
            <pc:sldMk cId="1591979170" sldId="269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06:00:06.841" v="4963"/>
        <pc:sldMkLst>
          <pc:docMk/>
          <pc:sldMk cId="2494181914" sldId="270"/>
        </pc:sldMkLst>
        <pc:spChg chg="mod">
          <ac:chgData name="James Depue" userId="ce8b122cf7b10dd2" providerId="LiveId" clId="{2E69F133-E6CF-4607-A263-0870101E8990}" dt="2024-05-26T05:59:42.122" v="4961" actId="122"/>
          <ac:spMkLst>
            <pc:docMk/>
            <pc:sldMk cId="2494181914" sldId="270"/>
            <ac:spMk id="3" creationId="{EA2A7322-C1B7-8CB8-2104-E03483772F70}"/>
          </ac:spMkLst>
        </pc:spChg>
      </pc:sldChg>
      <pc:sldChg chg="addSp modSp add mod modAnim">
        <pc:chgData name="James Depue" userId="ce8b122cf7b10dd2" providerId="LiveId" clId="{2E69F133-E6CF-4607-A263-0870101E8990}" dt="2024-05-26T05:56:33.462" v="4916"/>
        <pc:sldMkLst>
          <pc:docMk/>
          <pc:sldMk cId="3810303878" sldId="271"/>
        </pc:sldMkLst>
        <pc:spChg chg="mod">
          <ac:chgData name="James Depue" userId="ce8b122cf7b10dd2" providerId="LiveId" clId="{2E69F133-E6CF-4607-A263-0870101E8990}" dt="2024-05-26T05:55:51.746" v="4889" actId="27636"/>
          <ac:spMkLst>
            <pc:docMk/>
            <pc:sldMk cId="3810303878" sldId="271"/>
            <ac:spMk id="3" creationId="{EA2A7322-C1B7-8CB8-2104-E03483772F70}"/>
          </ac:spMkLst>
        </pc:spChg>
        <pc:picChg chg="add mod">
          <ac:chgData name="James Depue" userId="ce8b122cf7b10dd2" providerId="LiveId" clId="{2E69F133-E6CF-4607-A263-0870101E8990}" dt="2024-05-26T05:56:05.567" v="4909" actId="1036"/>
          <ac:picMkLst>
            <pc:docMk/>
            <pc:sldMk cId="3810303878" sldId="271"/>
            <ac:picMk id="2" creationId="{EDDAE63B-1870-3ED6-E61C-B34260A96CA9}"/>
          </ac:picMkLst>
        </pc:picChg>
      </pc:sldChg>
      <pc:sldChg chg="delSp modSp add mod modAnim">
        <pc:chgData name="James Depue" userId="ce8b122cf7b10dd2" providerId="LiveId" clId="{2E69F133-E6CF-4607-A263-0870101E8990}" dt="2024-05-26T05:58:06.501" v="4923" actId="255"/>
        <pc:sldMkLst>
          <pc:docMk/>
          <pc:sldMk cId="3835320738" sldId="272"/>
        </pc:sldMkLst>
        <pc:spChg chg="mod">
          <ac:chgData name="James Depue" userId="ce8b122cf7b10dd2" providerId="LiveId" clId="{2E69F133-E6CF-4607-A263-0870101E8990}" dt="2024-05-26T05:58:06.501" v="4923" actId="255"/>
          <ac:spMkLst>
            <pc:docMk/>
            <pc:sldMk cId="3835320738" sldId="272"/>
            <ac:spMk id="3" creationId="{EA2A7322-C1B7-8CB8-2104-E03483772F70}"/>
          </ac:spMkLst>
        </pc:spChg>
        <pc:picChg chg="del">
          <ac:chgData name="James Depue" userId="ce8b122cf7b10dd2" providerId="LiveId" clId="{2E69F133-E6CF-4607-A263-0870101E8990}" dt="2024-05-25T14:05:58.018" v="1561" actId="478"/>
          <ac:picMkLst>
            <pc:docMk/>
            <pc:sldMk cId="3835320738" sldId="272"/>
            <ac:picMk id="2" creationId="{EDDAE63B-1870-3ED6-E61C-B34260A96CA9}"/>
          </ac:picMkLst>
        </pc:picChg>
      </pc:sldChg>
      <pc:sldChg chg="modSp add mod modAnim">
        <pc:chgData name="James Depue" userId="ce8b122cf7b10dd2" providerId="LiveId" clId="{2E69F133-E6CF-4607-A263-0870101E8990}" dt="2024-05-26T11:58:55.603" v="6213" actId="20577"/>
        <pc:sldMkLst>
          <pc:docMk/>
          <pc:sldMk cId="430088866" sldId="273"/>
        </pc:sldMkLst>
        <pc:spChg chg="mod">
          <ac:chgData name="James Depue" userId="ce8b122cf7b10dd2" providerId="LiveId" clId="{2E69F133-E6CF-4607-A263-0870101E8990}" dt="2024-05-26T11:58:55.603" v="6213" actId="20577"/>
          <ac:spMkLst>
            <pc:docMk/>
            <pc:sldMk cId="430088866" sldId="273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2:00:35.386" v="6242" actId="20577"/>
        <pc:sldMkLst>
          <pc:docMk/>
          <pc:sldMk cId="1247027190" sldId="274"/>
        </pc:sldMkLst>
        <pc:spChg chg="mod">
          <ac:chgData name="James Depue" userId="ce8b122cf7b10dd2" providerId="LiveId" clId="{2E69F133-E6CF-4607-A263-0870101E8990}" dt="2024-05-26T12:00:35.386" v="6242" actId="20577"/>
          <ac:spMkLst>
            <pc:docMk/>
            <pc:sldMk cId="1247027190" sldId="274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1:49:42.440" v="6166" actId="207"/>
        <pc:sldMkLst>
          <pc:docMk/>
          <pc:sldMk cId="1204019991" sldId="275"/>
        </pc:sldMkLst>
        <pc:spChg chg="mod">
          <ac:chgData name="James Depue" userId="ce8b122cf7b10dd2" providerId="LiveId" clId="{2E69F133-E6CF-4607-A263-0870101E8990}" dt="2024-05-26T11:49:42.440" v="6166" actId="207"/>
          <ac:spMkLst>
            <pc:docMk/>
            <pc:sldMk cId="1204019991" sldId="275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1:51:39.100" v="6170" actId="255"/>
        <pc:sldMkLst>
          <pc:docMk/>
          <pc:sldMk cId="2600468458" sldId="276"/>
        </pc:sldMkLst>
        <pc:spChg chg="mod">
          <ac:chgData name="James Depue" userId="ce8b122cf7b10dd2" providerId="LiveId" clId="{2E69F133-E6CF-4607-A263-0870101E8990}" dt="2024-05-26T11:51:39.100" v="6170" actId="255"/>
          <ac:spMkLst>
            <pc:docMk/>
            <pc:sldMk cId="2600468458" sldId="276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1:52:55.200" v="6174" actId="113"/>
        <pc:sldMkLst>
          <pc:docMk/>
          <pc:sldMk cId="871039272" sldId="277"/>
        </pc:sldMkLst>
        <pc:spChg chg="mod">
          <ac:chgData name="James Depue" userId="ce8b122cf7b10dd2" providerId="LiveId" clId="{2E69F133-E6CF-4607-A263-0870101E8990}" dt="2024-05-26T11:52:55.200" v="6174" actId="113"/>
          <ac:spMkLst>
            <pc:docMk/>
            <pc:sldMk cId="871039272" sldId="277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1:54:13.759" v="6190" actId="20577"/>
        <pc:sldMkLst>
          <pc:docMk/>
          <pc:sldMk cId="866282440" sldId="278"/>
        </pc:sldMkLst>
        <pc:spChg chg="mod">
          <ac:chgData name="James Depue" userId="ce8b122cf7b10dd2" providerId="LiveId" clId="{2E69F133-E6CF-4607-A263-0870101E8990}" dt="2024-05-26T11:54:13.759" v="6190" actId="20577"/>
          <ac:spMkLst>
            <pc:docMk/>
            <pc:sldMk cId="866282440" sldId="278"/>
            <ac:spMk id="3" creationId="{EA2A7322-C1B7-8CB8-2104-E03483772F70}"/>
          </ac:spMkLst>
        </pc:spChg>
      </pc:sldChg>
      <pc:sldChg chg="modSp add del mod modAnim">
        <pc:chgData name="James Depue" userId="ce8b122cf7b10dd2" providerId="LiveId" clId="{2E69F133-E6CF-4607-A263-0870101E8990}" dt="2024-05-26T11:49:05.944" v="6157" actId="47"/>
        <pc:sldMkLst>
          <pc:docMk/>
          <pc:sldMk cId="2604054345" sldId="279"/>
        </pc:sldMkLst>
        <pc:spChg chg="mod">
          <ac:chgData name="James Depue" userId="ce8b122cf7b10dd2" providerId="LiveId" clId="{2E69F133-E6CF-4607-A263-0870101E8990}" dt="2024-05-26T11:48:32.432" v="6149" actId="21"/>
          <ac:spMkLst>
            <pc:docMk/>
            <pc:sldMk cId="2604054345" sldId="279"/>
            <ac:spMk id="3" creationId="{EA2A7322-C1B7-8CB8-2104-E03483772F70}"/>
          </ac:spMkLst>
        </pc:spChg>
      </pc:sldChg>
      <pc:sldChg chg="modSp add del mod modAnim">
        <pc:chgData name="James Depue" userId="ce8b122cf7b10dd2" providerId="LiveId" clId="{2E69F133-E6CF-4607-A263-0870101E8990}" dt="2024-05-26T07:15:30.706" v="5653" actId="47"/>
        <pc:sldMkLst>
          <pc:docMk/>
          <pc:sldMk cId="2089603216" sldId="280"/>
        </pc:sldMkLst>
        <pc:spChg chg="mod">
          <ac:chgData name="James Depue" userId="ce8b122cf7b10dd2" providerId="LiveId" clId="{2E69F133-E6CF-4607-A263-0870101E8990}" dt="2024-05-26T07:14:53.826" v="5647" actId="21"/>
          <ac:spMkLst>
            <pc:docMk/>
            <pc:sldMk cId="2089603216" sldId="280"/>
            <ac:spMk id="3" creationId="{EA2A7322-C1B7-8CB8-2104-E03483772F70}"/>
          </ac:spMkLst>
        </pc:spChg>
      </pc:sldChg>
      <pc:sldChg chg="modSp add mod ord modAnim">
        <pc:chgData name="James Depue" userId="ce8b122cf7b10dd2" providerId="LiveId" clId="{2E69F133-E6CF-4607-A263-0870101E8990}" dt="2024-05-26T11:57:32.490" v="6198" actId="20577"/>
        <pc:sldMkLst>
          <pc:docMk/>
          <pc:sldMk cId="221965596" sldId="281"/>
        </pc:sldMkLst>
        <pc:spChg chg="mod">
          <ac:chgData name="James Depue" userId="ce8b122cf7b10dd2" providerId="LiveId" clId="{2E69F133-E6CF-4607-A263-0870101E8990}" dt="2024-05-26T11:57:32.490" v="6198" actId="20577"/>
          <ac:spMkLst>
            <pc:docMk/>
            <pc:sldMk cId="221965596" sldId="281"/>
            <ac:spMk id="3" creationId="{EA2A7322-C1B7-8CB8-2104-E03483772F70}"/>
          </ac:spMkLst>
        </pc:spChg>
      </pc:sldChg>
      <pc:sldChg chg="modSp add mod modAnim">
        <pc:chgData name="James Depue" userId="ce8b122cf7b10dd2" providerId="LiveId" clId="{2E69F133-E6CF-4607-A263-0870101E8990}" dt="2024-05-26T12:02:13.048" v="6257" actId="6549"/>
        <pc:sldMkLst>
          <pc:docMk/>
          <pc:sldMk cId="1669499724" sldId="282"/>
        </pc:sldMkLst>
        <pc:spChg chg="mod">
          <ac:chgData name="James Depue" userId="ce8b122cf7b10dd2" providerId="LiveId" clId="{2E69F133-E6CF-4607-A263-0870101E8990}" dt="2024-05-26T12:02:13.048" v="6257" actId="6549"/>
          <ac:spMkLst>
            <pc:docMk/>
            <pc:sldMk cId="1669499724" sldId="282"/>
            <ac:spMk id="3" creationId="{EA2A7322-C1B7-8CB8-2104-E03483772F70}"/>
          </ac:spMkLst>
        </pc:spChg>
      </pc:sldChg>
      <pc:sldChg chg="modSp add modAnim">
        <pc:chgData name="James Depue" userId="ce8b122cf7b10dd2" providerId="LiveId" clId="{2E69F133-E6CF-4607-A263-0870101E8990}" dt="2024-05-26T11:40:11.798" v="6026" actId="114"/>
        <pc:sldMkLst>
          <pc:docMk/>
          <pc:sldMk cId="2674918766" sldId="283"/>
        </pc:sldMkLst>
        <pc:spChg chg="mod">
          <ac:chgData name="James Depue" userId="ce8b122cf7b10dd2" providerId="LiveId" clId="{2E69F133-E6CF-4607-A263-0870101E8990}" dt="2024-05-26T11:40:11.798" v="6026" actId="114"/>
          <ac:spMkLst>
            <pc:docMk/>
            <pc:sldMk cId="2674918766" sldId="283"/>
            <ac:spMk id="3" creationId="{EA2A7322-C1B7-8CB8-2104-E03483772F70}"/>
          </ac:spMkLst>
        </pc:spChg>
      </pc:sldChg>
      <pc:sldChg chg="modSp add mod">
        <pc:chgData name="James Depue" userId="ce8b122cf7b10dd2" providerId="LiveId" clId="{2E69F133-E6CF-4607-A263-0870101E8990}" dt="2024-05-26T11:50:02.850" v="6169" actId="113"/>
        <pc:sldMkLst>
          <pc:docMk/>
          <pc:sldMk cId="2630206779" sldId="284"/>
        </pc:sldMkLst>
        <pc:spChg chg="mod">
          <ac:chgData name="James Depue" userId="ce8b122cf7b10dd2" providerId="LiveId" clId="{2E69F133-E6CF-4607-A263-0870101E8990}" dt="2024-05-26T11:50:02.850" v="6169" actId="113"/>
          <ac:spMkLst>
            <pc:docMk/>
            <pc:sldMk cId="2630206779" sldId="284"/>
            <ac:spMk id="3" creationId="{EA2A7322-C1B7-8CB8-2104-E03483772F70}"/>
          </ac:spMkLst>
        </pc:spChg>
      </pc:sldChg>
      <pc:sldChg chg="add">
        <pc:chgData name="James Depue" userId="ce8b122cf7b10dd2" providerId="LiveId" clId="{2E69F133-E6CF-4607-A263-0870101E8990}" dt="2024-05-26T12:19:55.976" v="6258"/>
        <pc:sldMkLst>
          <pc:docMk/>
          <pc:sldMk cId="511883624" sldId="285"/>
        </pc:sldMkLst>
      </pc:sldChg>
      <pc:sldChg chg="add">
        <pc:chgData name="James Depue" userId="ce8b122cf7b10dd2" providerId="LiveId" clId="{2E69F133-E6CF-4607-A263-0870101E8990}" dt="2024-05-26T12:19:55.976" v="6258"/>
        <pc:sldMkLst>
          <pc:docMk/>
          <pc:sldMk cId="3551908961" sldId="286"/>
        </pc:sldMkLst>
      </pc:sldChg>
      <pc:sldChg chg="add">
        <pc:chgData name="James Depue" userId="ce8b122cf7b10dd2" providerId="LiveId" clId="{2E69F133-E6CF-4607-A263-0870101E8990}" dt="2024-05-26T12:19:55.976" v="6258"/>
        <pc:sldMkLst>
          <pc:docMk/>
          <pc:sldMk cId="713337758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6665-9D41-4F10-A58D-F76B3E265F4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D9068-8AF2-49DD-86FC-2B54E353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952D-1210-4385-A473-E8BD29A667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38BA-E6B5-D925-8B1D-2FDDBA93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540C7-1951-D590-F7FC-55AC51DB2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680E-ECDF-D49D-C6B2-FD6DFF6F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B0D2B-E42A-C6F1-49A2-C9382271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B497-705C-347E-F8C0-01C9E912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D09D-250E-457C-46A7-384B73A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B488B-C4F9-E0F8-789C-A2745B19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875FF-AAA8-4BFC-5707-C7B2A8E0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4176A-AF61-9A2F-1787-1C0C4A04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4F89D-0B80-2ED1-17A8-5C075DF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DF591-AB8C-CA0E-6C17-580727376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80A76-9874-B085-9207-FCE5B1288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6036B-4F07-AF3C-8E15-D5C7D247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A916-AEFF-BA66-B17D-E1B44C42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A4D7-8176-343C-D0C0-15404BCF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1C19-917A-2B3E-906A-B46065AD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B7DCC-FB91-7079-EBBC-ACB00EEB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5D77B-3C6D-7C01-AB98-1E963473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126FC-F171-B5A2-D2C9-5372C2D8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A8F5-FB66-41EE-3EA3-B5B83DEF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4B63-35BC-5F3C-0B32-217A7DA8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ECBC8-82B6-8090-2AB0-B7628EE54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BAEF-A06D-1920-5FAA-25F42C1F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7A765-F0BC-BE2C-FCBD-15804974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780CE-039B-1C00-0909-47045C35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BDE5-0AD8-C510-3622-84D2AE23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6631-EBE0-DF21-0E78-DF51731A0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C0FA1-EBD2-630F-3FF3-17F98FB1C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3D358-AFA4-B803-FBAB-E343F2D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9A590-5B2C-308C-7416-5AF84AD5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23924-A8F8-0D23-4CC2-A44F444B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4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56B1-C2D8-FA8E-A30A-65415ACF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99774-188C-9867-22D2-DAC52A3D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8DA9C-17D3-B4E7-8FF5-47DBEB228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99CA6-F606-CB5C-C1CA-5C2F42900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4F2DA-497A-5769-0178-38F6EE6E8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55EC9-578C-4FCD-1CDB-A77F94F5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6AE72-198D-B0F8-95F9-945CCEF1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B15C5-A4AF-F801-36B6-78DF9B57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FE08-E285-5256-4701-71AFAB33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D651B-B991-22DD-51E6-B41B9CE7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BD7D3-6741-E96F-AB3D-D1E9B4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23D08-D1D9-9DE6-841F-1F76DFBD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113FD-13A0-3222-E7EC-BE38C456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00722-E715-723C-1CD4-691777FE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E21-CA9D-F2A3-6218-1B00153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126C-DB20-47A1-01B3-D89E3922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794C-E37E-3D9A-0B24-6B05F897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6A549-9667-662E-4F84-C2767A42B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F0E97-AB03-EA81-FD4F-A1BFF472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0876F-C835-8C81-B0A5-F5B9CE9F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0938A-1381-AFD7-296C-F6861D2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8A5B-A251-03EB-CF05-20937A60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DD2FD-7901-BEE6-D242-883711437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A22CC-AA71-C4BA-129D-812DBD99A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0B609-C49F-8D82-F545-D761384A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E415-D80D-EE44-D4CB-0342CBE9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57108-4A26-94DA-D2CF-0B9FE965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9C1C5-C412-3C4E-6E0C-8C13BF29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8D39-6C5F-6471-9E16-4C01CFE4B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3F099-DF32-CA0E-6C19-5CDA7F68A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E0B4-3239-4E08-9ADB-6C123C827E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784A-2B4D-F542-0985-AB4FC4606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BAE7-5FB6-C6DF-201B-635DB72AC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CB70-BF9A-4E2E-B220-7B3E179B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00B548-C941-877F-131C-71B72906C84D}"/>
              </a:ext>
            </a:extLst>
          </p:cNvPr>
          <p:cNvSpPr txBox="1"/>
          <p:nvPr/>
        </p:nvSpPr>
        <p:spPr>
          <a:xfrm>
            <a:off x="216131" y="540327"/>
            <a:ext cx="3466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Welcome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BE5F7-0B83-7D93-57EF-69314169C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0" y="5109237"/>
            <a:ext cx="2651990" cy="157290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Rows of gravestones sit undisturbed at Brookwood American Military ...">
            <a:extLst>
              <a:ext uri="{FF2B5EF4-FFF2-40B4-BE49-F238E27FC236}">
                <a16:creationId xmlns:a16="http://schemas.microsoft.com/office/drawing/2014/main" id="{95ACB1BC-585E-FDDA-E9B5-2A9854B3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43064-CA1C-1149-BB3D-D073142E9DF2}"/>
              </a:ext>
            </a:extLst>
          </p:cNvPr>
          <p:cNvSpPr txBox="1"/>
          <p:nvPr/>
        </p:nvSpPr>
        <p:spPr>
          <a:xfrm>
            <a:off x="3977178" y="3724242"/>
            <a:ext cx="8138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				</a:t>
            </a:r>
            <a:r>
              <a:rPr lang="en-US" sz="3200" b="1" dirty="0">
                <a:ln>
                  <a:solidFill>
                    <a:schemeClr val="bg1"/>
                  </a:solidFill>
                </a:ln>
              </a:rPr>
              <a:t>      </a:t>
            </a:r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For a good man some 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 				   would even dare to die.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</a:rPr>
              <a:t> 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But God demonstrates His own love toward us, in that while we were still sinners, Christ died for us.  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Romans 5:7,8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29FC0-8095-36E5-6D99-2CD3784F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8" y="307873"/>
            <a:ext cx="2651990" cy="157290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81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80" y="309716"/>
            <a:ext cx="10982960" cy="6238568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5400" dirty="0"/>
              <a:t>As saints of old still line the way,</a:t>
            </a:r>
            <a:br>
              <a:rPr lang="en-US" sz="5400" dirty="0"/>
            </a:br>
            <a:r>
              <a:rPr lang="en-US" sz="5400" dirty="0"/>
              <a:t>Retelling triumphs of His grace.</a:t>
            </a:r>
            <a:br>
              <a:rPr lang="en-US" sz="5400" dirty="0"/>
            </a:br>
            <a:r>
              <a:rPr lang="en-US" sz="5400" dirty="0"/>
              <a:t>We hear their calls and hunger for   the day</a:t>
            </a:r>
            <a:br>
              <a:rPr lang="en-US" sz="5400" dirty="0"/>
            </a:br>
            <a:r>
              <a:rPr lang="en-US" sz="5400" dirty="0"/>
              <a:t>When with Christ we stand in glory.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643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r>
              <a:rPr lang="en-US" sz="3600" dirty="0"/>
              <a:t>(years of war) </a:t>
            </a:r>
            <a:r>
              <a:rPr lang="en-US" sz="4800" b="1" dirty="0"/>
              <a:t>Memorial Day Figures</a:t>
            </a:r>
          </a:p>
          <a:p>
            <a:pPr algn="l"/>
            <a:r>
              <a:rPr lang="en-US" sz="3600" dirty="0"/>
              <a:t>(</a:t>
            </a:r>
            <a:r>
              <a:rPr lang="en-US" sz="3600" i="1" dirty="0"/>
              <a:t>8</a:t>
            </a:r>
            <a:r>
              <a:rPr lang="en-US" sz="3600" dirty="0"/>
              <a:t>) </a:t>
            </a:r>
            <a:r>
              <a:rPr lang="en-US" sz="4400" b="1" dirty="0"/>
              <a:t>Revolutionary</a:t>
            </a:r>
            <a:r>
              <a:rPr lang="en-US" sz="4400" dirty="0"/>
              <a:t> = 6,800 US casualties</a:t>
            </a:r>
          </a:p>
          <a:p>
            <a:pPr algn="l"/>
            <a:r>
              <a:rPr lang="en-US" sz="3600" dirty="0"/>
              <a:t>(4) </a:t>
            </a:r>
            <a:r>
              <a:rPr lang="en-US" sz="4400" b="1" dirty="0"/>
              <a:t>Civil</a:t>
            </a:r>
            <a:r>
              <a:rPr lang="en-US" sz="4400" dirty="0"/>
              <a:t> = 650,000</a:t>
            </a:r>
          </a:p>
          <a:p>
            <a:pPr algn="l"/>
            <a:r>
              <a:rPr lang="en-US" sz="3600" dirty="0"/>
              <a:t>(1) </a:t>
            </a:r>
            <a:r>
              <a:rPr lang="en-US" sz="4400" b="1" dirty="0"/>
              <a:t>WW 1 </a:t>
            </a:r>
            <a:r>
              <a:rPr lang="en-US" sz="4400" dirty="0"/>
              <a:t>= 53,400</a:t>
            </a:r>
          </a:p>
          <a:p>
            <a:pPr algn="l"/>
            <a:r>
              <a:rPr lang="en-US" sz="3600" dirty="0"/>
              <a:t>(4) </a:t>
            </a:r>
            <a:r>
              <a:rPr lang="en-US" sz="4400" b="1" dirty="0"/>
              <a:t>WW 2</a:t>
            </a:r>
            <a:r>
              <a:rPr lang="en-US" sz="4400" dirty="0"/>
              <a:t> = 290,000</a:t>
            </a:r>
          </a:p>
          <a:p>
            <a:pPr algn="l"/>
            <a:r>
              <a:rPr lang="en-US" sz="3600" dirty="0"/>
              <a:t>(3) </a:t>
            </a:r>
            <a:r>
              <a:rPr lang="en-US" sz="4400" b="1" dirty="0"/>
              <a:t>Korea</a:t>
            </a:r>
            <a:r>
              <a:rPr lang="en-US" sz="4400" dirty="0"/>
              <a:t> = 36,500</a:t>
            </a:r>
          </a:p>
          <a:p>
            <a:pPr algn="l"/>
            <a:r>
              <a:rPr lang="en-US" sz="3600" dirty="0"/>
              <a:t>(19) </a:t>
            </a:r>
            <a:r>
              <a:rPr lang="en-US" sz="4400" b="1" dirty="0"/>
              <a:t>Vietnam</a:t>
            </a:r>
            <a:r>
              <a:rPr lang="en-US" sz="4400" dirty="0"/>
              <a:t> = 58,200</a:t>
            </a:r>
          </a:p>
          <a:p>
            <a:pPr algn="l"/>
            <a:r>
              <a:rPr lang="en-US" sz="3600" dirty="0"/>
              <a:t>(8 &amp; 20) </a:t>
            </a:r>
            <a:r>
              <a:rPr lang="en-US" sz="4400" b="1" dirty="0"/>
              <a:t>Iraq</a:t>
            </a:r>
            <a:r>
              <a:rPr lang="en-US" sz="4400" dirty="0"/>
              <a:t> &amp; </a:t>
            </a:r>
            <a:r>
              <a:rPr lang="en-US" sz="4400" b="1" dirty="0"/>
              <a:t>Afghanistan</a:t>
            </a:r>
            <a:r>
              <a:rPr lang="en-US" sz="4400" dirty="0"/>
              <a:t> = 7,000 US casualties</a:t>
            </a:r>
          </a:p>
          <a:p>
            <a:pPr algn="l"/>
            <a:endParaRPr lang="en-US" sz="4400" dirty="0"/>
          </a:p>
        </p:txBody>
      </p:sp>
      <p:pic>
        <p:nvPicPr>
          <p:cNvPr id="2" name="Picture 2" descr="Rows of gravestones sit undisturbed at Brookwood American Military ...">
            <a:extLst>
              <a:ext uri="{FF2B5EF4-FFF2-40B4-BE49-F238E27FC236}">
                <a16:creationId xmlns:a16="http://schemas.microsoft.com/office/drawing/2014/main" id="{EDDAE63B-1870-3ED6-E61C-B34260A9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54" y="2253370"/>
            <a:ext cx="5302913" cy="29828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r>
              <a:rPr lang="en-US" sz="4800" b="1" dirty="0"/>
              <a:t>How did each war START?</a:t>
            </a:r>
          </a:p>
          <a:p>
            <a:pPr algn="l"/>
            <a:r>
              <a:rPr lang="en-US" sz="4400" b="1" spc="-150" dirty="0"/>
              <a:t>Revolutionary</a:t>
            </a:r>
            <a:r>
              <a:rPr lang="en-US" sz="4400" spc="-150" dirty="0"/>
              <a:t> = Militia shots at Lexington/Concord</a:t>
            </a:r>
          </a:p>
          <a:p>
            <a:pPr algn="l"/>
            <a:r>
              <a:rPr lang="en-US" sz="4400" b="1" dirty="0"/>
              <a:t>Civil</a:t>
            </a:r>
            <a:r>
              <a:rPr lang="en-US" sz="4400" dirty="0"/>
              <a:t> = Confederate artillery fired at Fort Sumter</a:t>
            </a:r>
          </a:p>
          <a:p>
            <a:pPr algn="l"/>
            <a:r>
              <a:rPr lang="en-US" sz="4400" b="1" dirty="0"/>
              <a:t>WW 1 </a:t>
            </a:r>
            <a:r>
              <a:rPr lang="en-US" sz="4400" dirty="0"/>
              <a:t>= Archduke Ferdinand assassinated</a:t>
            </a:r>
          </a:p>
          <a:p>
            <a:pPr algn="l"/>
            <a:r>
              <a:rPr lang="en-US" sz="4400" b="1" dirty="0"/>
              <a:t>WW 2 </a:t>
            </a:r>
            <a:r>
              <a:rPr lang="en-US" sz="4400" dirty="0"/>
              <a:t>= German invasion of Poland</a:t>
            </a:r>
          </a:p>
          <a:p>
            <a:pPr algn="l"/>
            <a:r>
              <a:rPr lang="en-US" sz="4400" b="1" dirty="0"/>
              <a:t>Korea</a:t>
            </a:r>
            <a:r>
              <a:rPr lang="en-US" sz="4400" dirty="0"/>
              <a:t> = North Korean invasion of South Korea</a:t>
            </a:r>
          </a:p>
          <a:p>
            <a:pPr algn="l"/>
            <a:r>
              <a:rPr lang="en-US" sz="4400" b="1" spc="-100" dirty="0"/>
              <a:t>Vietnam</a:t>
            </a:r>
            <a:r>
              <a:rPr lang="en-US" sz="4400" spc="-100" dirty="0"/>
              <a:t> = Tet Offensive, Battle of </a:t>
            </a:r>
            <a:r>
              <a:rPr lang="en-US" sz="4400" spc="-100" dirty="0" err="1"/>
              <a:t>Ia</a:t>
            </a:r>
            <a:r>
              <a:rPr lang="en-US" sz="4400" spc="-100" dirty="0"/>
              <a:t> </a:t>
            </a:r>
            <a:r>
              <a:rPr lang="en-US" sz="4400" spc="-100" dirty="0" err="1"/>
              <a:t>Drang</a:t>
            </a:r>
            <a:r>
              <a:rPr lang="en-US" sz="4400" spc="-100" dirty="0"/>
              <a:t> Valley</a:t>
            </a:r>
          </a:p>
        </p:txBody>
      </p:sp>
    </p:spTree>
    <p:extLst>
      <p:ext uri="{BB962C8B-B14F-4D97-AF65-F5344CB8AC3E}">
        <p14:creationId xmlns:p14="http://schemas.microsoft.com/office/powerpoint/2010/main" val="38353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r>
              <a:rPr lang="en-US" sz="4400" b="1" dirty="0"/>
              <a:t>How does the Bible say Wars begin?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James 4:1  </a:t>
            </a:r>
            <a:r>
              <a:rPr lang="en-US" sz="4400" dirty="0"/>
              <a:t>Where do </a:t>
            </a:r>
            <a:r>
              <a:rPr lang="en-US" sz="4400" b="1" dirty="0"/>
              <a:t>wars and fights </a:t>
            </a:r>
            <a:r>
              <a:rPr lang="en-US" sz="4400" dirty="0"/>
              <a:t>come from among you? Do they not come from </a:t>
            </a:r>
            <a:r>
              <a:rPr lang="en-US" sz="4400" b="1" dirty="0"/>
              <a:t>your </a:t>
            </a:r>
            <a:r>
              <a:rPr lang="en-US" sz="4400" b="1" spc="-50" dirty="0"/>
              <a:t>desires </a:t>
            </a:r>
            <a:r>
              <a:rPr lang="en-US" sz="4400" spc="-50" dirty="0"/>
              <a:t>for pleasure that </a:t>
            </a:r>
            <a:r>
              <a:rPr lang="en-US" sz="4400" b="1" spc="-50" dirty="0"/>
              <a:t>war within you</a:t>
            </a:r>
            <a:r>
              <a:rPr lang="en-US" sz="4400" spc="-50" dirty="0"/>
              <a:t>? </a:t>
            </a:r>
          </a:p>
          <a:p>
            <a:pPr algn="l"/>
            <a:endParaRPr lang="en-US" sz="1000" b="1" dirty="0">
              <a:solidFill>
                <a:srgbClr val="FF0000"/>
              </a:solidFill>
            </a:endParaRP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Mark 7:20,21  </a:t>
            </a:r>
            <a:r>
              <a:rPr lang="en-US" sz="4400" dirty="0"/>
              <a:t>Jesus said, "What comes out of a man, that defiles a man. For </a:t>
            </a:r>
            <a:r>
              <a:rPr lang="en-US" sz="4400" b="1" dirty="0"/>
              <a:t>from within</a:t>
            </a:r>
            <a:r>
              <a:rPr lang="en-US" sz="4400" dirty="0"/>
              <a:t>, out of the </a:t>
            </a:r>
            <a:r>
              <a:rPr lang="en-US" sz="4400" b="1" dirty="0"/>
              <a:t>heart of men</a:t>
            </a:r>
            <a:r>
              <a:rPr lang="en-US" sz="4400" dirty="0"/>
              <a:t>, proceed evil thoughts, adulteries, fornications, </a:t>
            </a:r>
            <a:r>
              <a:rPr lang="en-US" sz="4400" b="1" dirty="0"/>
              <a:t>murders</a:t>
            </a:r>
            <a:r>
              <a:rPr lang="en-US" sz="4400" dirty="0"/>
              <a:t>, …</a:t>
            </a:r>
          </a:p>
        </p:txBody>
      </p:sp>
    </p:spTree>
    <p:extLst>
      <p:ext uri="{BB962C8B-B14F-4D97-AF65-F5344CB8AC3E}">
        <p14:creationId xmlns:p14="http://schemas.microsoft.com/office/powerpoint/2010/main" val="24941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Red Letter </a:t>
            </a:r>
            <a:r>
              <a:rPr lang="en-US" sz="4400" dirty="0"/>
              <a:t>verses - Jesus </a:t>
            </a:r>
            <a:r>
              <a:rPr lang="en-US" sz="4400" b="1" i="1" dirty="0">
                <a:solidFill>
                  <a:srgbClr val="FF0000"/>
                </a:solidFill>
              </a:rPr>
              <a:t>speaking</a:t>
            </a:r>
            <a:r>
              <a:rPr lang="en-US" sz="4400" i="1" dirty="0"/>
              <a:t> vs </a:t>
            </a:r>
            <a:r>
              <a:rPr lang="en-US" sz="4400" b="1" i="1" dirty="0"/>
              <a:t>doing</a:t>
            </a:r>
            <a:endParaRPr lang="en-US" sz="4400" dirty="0"/>
          </a:p>
          <a:p>
            <a:pPr algn="l"/>
            <a:r>
              <a:rPr lang="en-US" sz="4400" b="1" dirty="0"/>
              <a:t>Mark </a:t>
            </a:r>
            <a:r>
              <a:rPr lang="en-US" sz="4400" dirty="0"/>
              <a:t>1 - </a:t>
            </a:r>
            <a:r>
              <a:rPr lang="en-US" sz="4400" b="1" dirty="0">
                <a:solidFill>
                  <a:srgbClr val="FF0000"/>
                </a:solidFill>
              </a:rPr>
              <a:t>5</a:t>
            </a:r>
            <a:r>
              <a:rPr lang="en-US" sz="4400" dirty="0"/>
              <a:t> “</a:t>
            </a:r>
            <a:r>
              <a:rPr lang="en-US" sz="4400" i="1" dirty="0"/>
              <a:t>Jesus-speaking verses</a:t>
            </a:r>
            <a:r>
              <a:rPr lang="en-US" sz="4400" dirty="0"/>
              <a:t>” out of </a:t>
            </a:r>
            <a:r>
              <a:rPr lang="en-US" sz="4400" b="1" dirty="0"/>
              <a:t>45</a:t>
            </a:r>
            <a:endParaRPr lang="en-US" sz="4400" dirty="0"/>
          </a:p>
          <a:p>
            <a:pPr algn="l"/>
            <a:r>
              <a:rPr lang="en-US" sz="4400" dirty="0"/>
              <a:t>2 -</a:t>
            </a:r>
            <a:r>
              <a:rPr lang="en-US" sz="4400" b="1" dirty="0">
                <a:solidFill>
                  <a:srgbClr val="FF0000"/>
                </a:solidFill>
              </a:rPr>
              <a:t> 15 </a:t>
            </a:r>
            <a:r>
              <a:rPr lang="en-US" sz="4400" dirty="0"/>
              <a:t>of </a:t>
            </a:r>
            <a:r>
              <a:rPr lang="en-US" sz="4400" b="1" dirty="0"/>
              <a:t>28</a:t>
            </a:r>
          </a:p>
          <a:p>
            <a:pPr algn="l"/>
            <a:r>
              <a:rPr lang="en-US" sz="4400" dirty="0"/>
              <a:t>3 - </a:t>
            </a:r>
            <a:r>
              <a:rPr lang="en-US" sz="4400" b="1" dirty="0">
                <a:solidFill>
                  <a:srgbClr val="FF0000"/>
                </a:solidFill>
              </a:rPr>
              <a:t>13</a:t>
            </a:r>
            <a:r>
              <a:rPr lang="en-US" sz="4400" dirty="0"/>
              <a:t> of </a:t>
            </a:r>
            <a:r>
              <a:rPr lang="en-US" sz="4400" b="1" dirty="0"/>
              <a:t>35</a:t>
            </a:r>
          </a:p>
          <a:p>
            <a:pPr algn="l"/>
            <a:r>
              <a:rPr lang="en-US" sz="4400" dirty="0"/>
              <a:t>*4 - </a:t>
            </a:r>
            <a:r>
              <a:rPr lang="en-US" sz="4400" b="1" dirty="0">
                <a:solidFill>
                  <a:srgbClr val="FF0000"/>
                </a:solidFill>
              </a:rPr>
              <a:t>32</a:t>
            </a:r>
            <a:r>
              <a:rPr lang="en-US" sz="4400" dirty="0"/>
              <a:t> of </a:t>
            </a:r>
            <a:r>
              <a:rPr lang="en-US" sz="4400" b="1" dirty="0"/>
              <a:t>41</a:t>
            </a:r>
          </a:p>
          <a:p>
            <a:pPr algn="l"/>
            <a:r>
              <a:rPr lang="en-US" sz="4400" dirty="0"/>
              <a:t>5 - </a:t>
            </a:r>
            <a:r>
              <a:rPr lang="en-US" sz="4400" b="1" dirty="0">
                <a:solidFill>
                  <a:srgbClr val="FF0000"/>
                </a:solidFill>
              </a:rPr>
              <a:t>9</a:t>
            </a:r>
            <a:r>
              <a:rPr lang="en-US" sz="4400" dirty="0"/>
              <a:t> of </a:t>
            </a:r>
            <a:r>
              <a:rPr lang="en-US" sz="4400" b="1" dirty="0"/>
              <a:t>43</a:t>
            </a:r>
          </a:p>
          <a:p>
            <a:pPr algn="l"/>
            <a:r>
              <a:rPr lang="en-US" sz="4400" dirty="0"/>
              <a:t>6 - </a:t>
            </a:r>
            <a:r>
              <a:rPr lang="en-US" sz="4400" b="1" dirty="0">
                <a:solidFill>
                  <a:srgbClr val="FF0000"/>
                </a:solidFill>
              </a:rPr>
              <a:t>7</a:t>
            </a:r>
            <a:r>
              <a:rPr lang="en-US" sz="4400" dirty="0"/>
              <a:t> of </a:t>
            </a:r>
            <a:r>
              <a:rPr lang="en-US" sz="4400" b="1" dirty="0"/>
              <a:t>56</a:t>
            </a:r>
          </a:p>
          <a:p>
            <a:pPr algn="l"/>
            <a:r>
              <a:rPr lang="en-US" sz="4400" dirty="0"/>
              <a:t>*7 - </a:t>
            </a:r>
            <a:r>
              <a:rPr lang="en-US" sz="4400" b="1" dirty="0">
                <a:solidFill>
                  <a:srgbClr val="FF0000"/>
                </a:solidFill>
              </a:rPr>
              <a:t>20 </a:t>
            </a:r>
            <a:r>
              <a:rPr lang="en-US" sz="4400" dirty="0"/>
              <a:t>of </a:t>
            </a:r>
            <a:r>
              <a:rPr lang="en-US" sz="4400" b="1" dirty="0"/>
              <a:t>37 </a:t>
            </a: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101</a:t>
            </a:r>
            <a:r>
              <a:rPr lang="en-US" sz="4400" dirty="0"/>
              <a:t> of </a:t>
            </a:r>
            <a:r>
              <a:rPr lang="en-US" sz="4400" b="1" dirty="0"/>
              <a:t>285</a:t>
            </a:r>
            <a:r>
              <a:rPr lang="en-US" sz="4400" dirty="0"/>
              <a:t> so far)</a:t>
            </a:r>
          </a:p>
        </p:txBody>
      </p:sp>
    </p:spTree>
    <p:extLst>
      <p:ext uri="{BB962C8B-B14F-4D97-AF65-F5344CB8AC3E}">
        <p14:creationId xmlns:p14="http://schemas.microsoft.com/office/powerpoint/2010/main" val="15332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/>
              <a:t>What does Jesus say we should remember    about Conflict?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Mark 7:1-13</a:t>
            </a:r>
            <a:r>
              <a:rPr lang="en-US" sz="4400" dirty="0"/>
              <a:t>) It happens when people choose 	</a:t>
            </a:r>
            <a:r>
              <a:rPr lang="en-US" sz="4400" b="1" dirty="0"/>
              <a:t>man’s</a:t>
            </a:r>
            <a:r>
              <a:rPr lang="en-US" sz="4400" dirty="0"/>
              <a:t> </a:t>
            </a:r>
            <a:r>
              <a:rPr lang="en-US" sz="4400" b="1" dirty="0"/>
              <a:t>traditions</a:t>
            </a:r>
            <a:r>
              <a:rPr lang="en-US" sz="4400" i="1" dirty="0"/>
              <a:t> </a:t>
            </a:r>
            <a:r>
              <a:rPr lang="en-US" sz="4400" dirty="0"/>
              <a:t>over</a:t>
            </a:r>
            <a:r>
              <a:rPr lang="en-US" sz="4400" i="1" dirty="0"/>
              <a:t> </a:t>
            </a:r>
            <a:r>
              <a:rPr lang="en-US" sz="4400" b="1" dirty="0"/>
              <a:t>God’s</a:t>
            </a:r>
            <a:r>
              <a:rPr lang="en-US" sz="4400" dirty="0"/>
              <a:t> </a:t>
            </a:r>
            <a:r>
              <a:rPr lang="en-US" sz="4400" b="1" dirty="0"/>
              <a:t>commands</a:t>
            </a:r>
            <a:r>
              <a:rPr lang="en-US" sz="4400" dirty="0"/>
              <a:t>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1,2</a:t>
            </a:r>
            <a:r>
              <a:rPr lang="en-US" sz="4400" dirty="0"/>
              <a:t>) people looking to </a:t>
            </a:r>
            <a:r>
              <a:rPr lang="en-US" sz="4400" b="1" dirty="0"/>
              <a:t>find fault </a:t>
            </a:r>
            <a:r>
              <a:rPr lang="en-US" sz="4400" dirty="0"/>
              <a:t>with others.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3,4</a:t>
            </a:r>
            <a:r>
              <a:rPr lang="en-US" sz="4400" dirty="0"/>
              <a:t>) “insiders” establishing many </a:t>
            </a:r>
            <a:r>
              <a:rPr lang="en-US" sz="4400" b="1" dirty="0"/>
              <a:t>petty religious 	and cultural traditions</a:t>
            </a:r>
            <a:r>
              <a:rPr lang="en-US" sz="4400" dirty="0"/>
              <a:t> (</a:t>
            </a:r>
            <a:r>
              <a:rPr lang="en-US" sz="4400" i="1" dirty="0"/>
              <a:t>7 famous words</a:t>
            </a:r>
            <a:r>
              <a:rPr lang="en-US" sz="4400" dirty="0"/>
              <a:t>).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6,7</a:t>
            </a:r>
            <a:r>
              <a:rPr lang="en-US" sz="4400" dirty="0"/>
              <a:t>) people </a:t>
            </a:r>
            <a:r>
              <a:rPr lang="en-US" sz="4400" b="1" dirty="0"/>
              <a:t>saying</a:t>
            </a:r>
            <a:r>
              <a:rPr lang="en-US" sz="4400" dirty="0"/>
              <a:t> one thing, but </a:t>
            </a:r>
            <a:r>
              <a:rPr lang="en-US" sz="4400" b="1" dirty="0"/>
              <a:t>doing</a:t>
            </a:r>
            <a:r>
              <a:rPr lang="en-US" sz="4400" dirty="0"/>
              <a:t> another.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10-13</a:t>
            </a:r>
            <a:r>
              <a:rPr lang="en-US" sz="4400" dirty="0"/>
              <a:t>) people pursuing </a:t>
            </a:r>
            <a:r>
              <a:rPr lang="en-US" sz="4400" b="1" dirty="0"/>
              <a:t>loop holes &amp; exemptions </a:t>
            </a:r>
            <a:r>
              <a:rPr lang="en-US" sz="4400" dirty="0"/>
              <a:t>	instead of relationships &amp;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15919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What does Jesus say about Conflicts?</a:t>
            </a:r>
          </a:p>
          <a:p>
            <a:pPr algn="l"/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Mark 7:1-13</a:t>
            </a:r>
            <a:r>
              <a:rPr lang="en-US" sz="3600" dirty="0"/>
              <a:t>) It happens when people choose </a:t>
            </a:r>
            <a:r>
              <a:rPr lang="en-US" sz="3600" b="1" dirty="0"/>
              <a:t>man’s</a:t>
            </a:r>
            <a:r>
              <a:rPr lang="en-US" sz="3600" dirty="0"/>
              <a:t> 	</a:t>
            </a:r>
            <a:r>
              <a:rPr lang="en-US" sz="3600" b="1" dirty="0"/>
              <a:t>traditions</a:t>
            </a:r>
            <a:r>
              <a:rPr lang="en-US" sz="3600" i="1" dirty="0"/>
              <a:t> </a:t>
            </a:r>
            <a:r>
              <a:rPr lang="en-US" sz="3600" dirty="0"/>
              <a:t>over</a:t>
            </a:r>
            <a:r>
              <a:rPr lang="en-US" sz="3600" i="1" dirty="0"/>
              <a:t> </a:t>
            </a:r>
            <a:r>
              <a:rPr lang="en-US" sz="3600" b="1" dirty="0"/>
              <a:t>God’s</a:t>
            </a:r>
            <a:r>
              <a:rPr lang="en-US" sz="3600" dirty="0"/>
              <a:t> </a:t>
            </a:r>
            <a:r>
              <a:rPr lang="en-US" sz="3600" b="1" dirty="0"/>
              <a:t>commands</a:t>
            </a:r>
            <a:r>
              <a:rPr lang="en-US" sz="3600" dirty="0"/>
              <a:t>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14-23</a:t>
            </a:r>
            <a:r>
              <a:rPr lang="en-US" sz="4400" dirty="0"/>
              <a:t>) It occurs when </a:t>
            </a:r>
            <a:r>
              <a:rPr lang="en-US" sz="4400" b="1" dirty="0"/>
              <a:t>outward</a:t>
            </a:r>
            <a:r>
              <a:rPr lang="en-US" sz="4400" dirty="0"/>
              <a:t> symptoms are 	prioritized over </a:t>
            </a:r>
            <a:r>
              <a:rPr lang="en-US" sz="4400" b="1" dirty="0"/>
              <a:t>inward</a:t>
            </a:r>
            <a:r>
              <a:rPr lang="en-US" sz="4400" dirty="0"/>
              <a:t> conditions.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15,16</a:t>
            </a:r>
            <a:r>
              <a:rPr lang="en-US" sz="4400" dirty="0"/>
              <a:t>) </a:t>
            </a:r>
            <a:r>
              <a:rPr lang="en-US" sz="4400" b="1" dirty="0"/>
              <a:t>defilement</a:t>
            </a:r>
            <a:r>
              <a:rPr lang="en-US" sz="4400" dirty="0"/>
              <a:t> is connected with externals.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17-19</a:t>
            </a:r>
            <a:r>
              <a:rPr lang="en-US" sz="4400" dirty="0"/>
              <a:t>) </a:t>
            </a:r>
            <a:r>
              <a:rPr lang="en-US" sz="4400" b="1" dirty="0"/>
              <a:t>heart</a:t>
            </a:r>
            <a:r>
              <a:rPr lang="en-US" sz="4400" dirty="0"/>
              <a:t> matters are not understood.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20-23</a:t>
            </a:r>
            <a:r>
              <a:rPr lang="en-US" sz="4400" dirty="0"/>
              <a:t>) evil </a:t>
            </a:r>
            <a:r>
              <a:rPr lang="en-US" sz="4400" b="1" dirty="0"/>
              <a:t>symptoms</a:t>
            </a:r>
            <a:r>
              <a:rPr lang="en-US" sz="4400" dirty="0"/>
              <a:t> are labeled and 	addressed, but not the evil </a:t>
            </a:r>
            <a:r>
              <a:rPr lang="en-US" sz="4400" b="1" dirty="0"/>
              <a:t>source</a:t>
            </a:r>
            <a:r>
              <a:rPr lang="en-US" sz="4400" dirty="0"/>
              <a:t> (</a:t>
            </a:r>
            <a:r>
              <a:rPr lang="en-US" sz="4400" i="1" dirty="0"/>
              <a:t>heart</a:t>
            </a:r>
            <a:r>
              <a:rPr lang="en-US" sz="4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00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r>
              <a:rPr lang="en-US" sz="4400" b="1" spc="-150" dirty="0"/>
              <a:t>Addressing symptoms, but not HEARTS affects …</a:t>
            </a:r>
          </a:p>
          <a:p>
            <a:pPr algn="l"/>
            <a:r>
              <a:rPr lang="en-US" sz="4400" spc="-50" dirty="0"/>
              <a:t>(</a:t>
            </a:r>
            <a:r>
              <a:rPr lang="en-US" sz="4400" b="1" spc="-50" dirty="0">
                <a:solidFill>
                  <a:srgbClr val="FF0000"/>
                </a:solidFill>
              </a:rPr>
              <a:t>6,7</a:t>
            </a:r>
            <a:r>
              <a:rPr lang="en-US" sz="4400" spc="-50" dirty="0"/>
              <a:t>) </a:t>
            </a:r>
            <a:r>
              <a:rPr lang="en-US" sz="4400" b="1" spc="-50" dirty="0"/>
              <a:t>Worship</a:t>
            </a:r>
            <a:r>
              <a:rPr lang="en-US" sz="4400" spc="-50" dirty="0"/>
              <a:t> - It becomes </a:t>
            </a:r>
            <a:r>
              <a:rPr lang="en-US" sz="4400" b="1" spc="-50" dirty="0"/>
              <a:t>vain</a:t>
            </a:r>
            <a:r>
              <a:rPr lang="en-US" sz="4400" spc="-50" dirty="0"/>
              <a:t> (</a:t>
            </a:r>
            <a:r>
              <a:rPr lang="en-US" sz="4400" i="1" spc="-50" dirty="0"/>
              <a:t>purposeless</a:t>
            </a:r>
            <a:r>
              <a:rPr lang="en-US" sz="4400" spc="-50" dirty="0"/>
              <a:t>). </a:t>
            </a:r>
            <a:r>
              <a:rPr lang="en-US" sz="4400" dirty="0"/>
              <a:t>	(</a:t>
            </a:r>
            <a:r>
              <a:rPr lang="en-US" sz="4400" b="1" dirty="0">
                <a:solidFill>
                  <a:srgbClr val="00B050"/>
                </a:solidFill>
              </a:rPr>
              <a:t>John 4:23,24 </a:t>
            </a:r>
            <a:r>
              <a:rPr lang="en-US" sz="4400" dirty="0"/>
              <a:t>- </a:t>
            </a:r>
            <a:r>
              <a:rPr lang="en-US" sz="4400" b="1" i="1" dirty="0"/>
              <a:t>spirit &amp; truth</a:t>
            </a:r>
            <a:r>
              <a:rPr lang="en-US" sz="4400" dirty="0"/>
              <a:t>).</a:t>
            </a:r>
          </a:p>
          <a:p>
            <a:pPr algn="l"/>
            <a:r>
              <a:rPr lang="en-US" sz="4400" spc="-50" dirty="0"/>
              <a:t>(</a:t>
            </a:r>
            <a:r>
              <a:rPr lang="en-US" sz="4400" b="1" spc="-50" dirty="0">
                <a:solidFill>
                  <a:srgbClr val="FF0000"/>
                </a:solidFill>
              </a:rPr>
              <a:t>11-13</a:t>
            </a:r>
            <a:r>
              <a:rPr lang="en-US" sz="4400" spc="-50" dirty="0"/>
              <a:t>) </a:t>
            </a:r>
            <a:r>
              <a:rPr lang="en-US" sz="4400" b="1" spc="-50" dirty="0"/>
              <a:t>Obedience</a:t>
            </a:r>
            <a:r>
              <a:rPr lang="en-US" sz="4400" spc="-50" dirty="0"/>
              <a:t> - Rules are made to </a:t>
            </a:r>
            <a:r>
              <a:rPr lang="en-US" sz="4400" b="1" spc="-50" dirty="0"/>
              <a:t>hurt</a:t>
            </a:r>
            <a:r>
              <a:rPr lang="en-US" sz="4400" spc="-50" dirty="0"/>
              <a:t>, not 	help</a:t>
            </a:r>
            <a:r>
              <a:rPr lang="en-US" sz="4400" spc="-150" dirty="0"/>
              <a:t>.</a:t>
            </a:r>
            <a:r>
              <a:rPr lang="en-US" sz="4400" b="1" spc="-150" dirty="0"/>
              <a:t>  </a:t>
            </a:r>
            <a:r>
              <a:rPr lang="en-US" sz="4400" dirty="0"/>
              <a:t>(</a:t>
            </a:r>
            <a:r>
              <a:rPr lang="en-US" sz="4400" b="1" dirty="0">
                <a:solidFill>
                  <a:srgbClr val="00B050"/>
                </a:solidFill>
              </a:rPr>
              <a:t>Mark 12:31 </a:t>
            </a:r>
            <a:r>
              <a:rPr lang="en-US" sz="4400" dirty="0"/>
              <a:t>- </a:t>
            </a:r>
            <a:r>
              <a:rPr lang="en-US" sz="4400" b="1" i="1" dirty="0"/>
              <a:t>love</a:t>
            </a:r>
            <a:r>
              <a:rPr lang="en-US" sz="4400" i="1" dirty="0"/>
              <a:t> your neighbors</a:t>
            </a:r>
            <a:r>
              <a:rPr lang="en-US" sz="4400" dirty="0"/>
              <a:t>).</a:t>
            </a:r>
          </a:p>
          <a:p>
            <a:pPr algn="l"/>
            <a:r>
              <a:rPr lang="en-US" sz="4400" spc="-200" dirty="0"/>
              <a:t>(</a:t>
            </a:r>
            <a:r>
              <a:rPr lang="en-US" sz="4400" b="1" spc="-200" dirty="0">
                <a:solidFill>
                  <a:srgbClr val="FF0000"/>
                </a:solidFill>
              </a:rPr>
              <a:t>18,19</a:t>
            </a:r>
            <a:r>
              <a:rPr lang="en-US" sz="4400" spc="-200" dirty="0"/>
              <a:t>) </a:t>
            </a:r>
            <a:r>
              <a:rPr lang="en-US" sz="4400" b="1" spc="-200" dirty="0"/>
              <a:t>Eating</a:t>
            </a:r>
            <a:r>
              <a:rPr lang="en-US" sz="4400" spc="-200" dirty="0"/>
              <a:t> - It is manipulated for </a:t>
            </a:r>
            <a:r>
              <a:rPr lang="en-US" sz="4400" b="1" spc="-200" dirty="0"/>
              <a:t>virtue signaling</a:t>
            </a:r>
            <a:r>
              <a:rPr lang="en-US" sz="4400" spc="-200" dirty="0"/>
              <a:t>. </a:t>
            </a:r>
            <a:r>
              <a:rPr lang="en-US" sz="4400" spc="-150" dirty="0"/>
              <a:t>	</a:t>
            </a: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Mark 2:18,23-24; 7:5 </a:t>
            </a:r>
            <a:r>
              <a:rPr lang="en-US" sz="4400" dirty="0"/>
              <a:t>- </a:t>
            </a:r>
            <a:r>
              <a:rPr lang="en-US" sz="4400" b="1" dirty="0">
                <a:solidFill>
                  <a:srgbClr val="00B050"/>
                </a:solidFill>
              </a:rPr>
              <a:t>Galatians 2:11,12</a:t>
            </a:r>
            <a:r>
              <a:rPr lang="en-US" sz="4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470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Gal 2:11  </a:t>
            </a:r>
            <a:r>
              <a:rPr lang="en-US" sz="4400" dirty="0"/>
              <a:t>When </a:t>
            </a:r>
            <a:r>
              <a:rPr lang="en-US" sz="4400" b="1" dirty="0"/>
              <a:t>Peter</a:t>
            </a:r>
            <a:r>
              <a:rPr lang="en-US" sz="4400" dirty="0"/>
              <a:t> had come to Antioch, I (</a:t>
            </a:r>
            <a:r>
              <a:rPr lang="en-US" sz="4400" i="1" dirty="0"/>
              <a:t>Paul</a:t>
            </a:r>
            <a:r>
              <a:rPr lang="en-US" sz="4400" dirty="0"/>
              <a:t>) withstood him to his face, because he was to be blamed;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12</a:t>
            </a:r>
            <a:r>
              <a:rPr lang="en-US" sz="4400" dirty="0"/>
              <a:t>  for </a:t>
            </a:r>
            <a:r>
              <a:rPr lang="en-US" sz="4400" b="1" dirty="0"/>
              <a:t>before</a:t>
            </a:r>
            <a:r>
              <a:rPr lang="en-US" sz="4400" dirty="0"/>
              <a:t> certain men came from James (</a:t>
            </a:r>
            <a:r>
              <a:rPr lang="en-US" sz="4400" i="1" dirty="0"/>
              <a:t>Jerusalem</a:t>
            </a:r>
            <a:r>
              <a:rPr lang="en-US" sz="4400" dirty="0"/>
              <a:t>), he would </a:t>
            </a:r>
            <a:r>
              <a:rPr lang="en-US" sz="4400" b="1" dirty="0"/>
              <a:t>eat with the Gentiles</a:t>
            </a:r>
            <a:r>
              <a:rPr lang="en-US" sz="4400" dirty="0"/>
              <a:t>; but </a:t>
            </a:r>
            <a:r>
              <a:rPr lang="en-US" sz="4400" b="1" dirty="0"/>
              <a:t>when they came</a:t>
            </a:r>
            <a:r>
              <a:rPr lang="en-US" sz="4400" dirty="0"/>
              <a:t>, he </a:t>
            </a:r>
            <a:r>
              <a:rPr lang="en-US" sz="4400" b="1" dirty="0"/>
              <a:t>withdrew</a:t>
            </a:r>
            <a:r>
              <a:rPr lang="en-US" sz="4400" dirty="0"/>
              <a:t> and </a:t>
            </a:r>
            <a:r>
              <a:rPr lang="en-US" sz="4400" b="1" dirty="0"/>
              <a:t>separated</a:t>
            </a:r>
            <a:r>
              <a:rPr lang="en-US" sz="4400" dirty="0"/>
              <a:t> himself, fearing those who were of the circumcision (</a:t>
            </a:r>
            <a:r>
              <a:rPr lang="en-US" sz="4400" i="1" dirty="0"/>
              <a:t>Jews</a:t>
            </a:r>
            <a:r>
              <a:rPr lang="en-US" sz="4400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267491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r>
              <a:rPr lang="en-US" sz="4400" b="1" spc="-150" dirty="0"/>
              <a:t>Addressing symptoms, but not HEARTS affects …</a:t>
            </a:r>
            <a:endParaRPr lang="en-US" sz="4400" b="1" dirty="0"/>
          </a:p>
          <a:p>
            <a:pPr algn="l"/>
            <a:r>
              <a:rPr lang="en-US" sz="4400" b="1" spc="-50" dirty="0"/>
              <a:t>Worship</a:t>
            </a:r>
            <a:r>
              <a:rPr lang="en-US" sz="4400" spc="-50" dirty="0"/>
              <a:t> - It becomes </a:t>
            </a:r>
            <a:r>
              <a:rPr lang="en-US" sz="4400" b="1" spc="-50" dirty="0"/>
              <a:t>vain</a:t>
            </a:r>
            <a:r>
              <a:rPr lang="en-US" sz="4400" spc="-50" dirty="0"/>
              <a:t> (</a:t>
            </a:r>
            <a:r>
              <a:rPr lang="en-US" sz="4400" i="1" spc="-50" dirty="0"/>
              <a:t>purposeless</a:t>
            </a:r>
            <a:r>
              <a:rPr lang="en-US" sz="4400" spc="-50" dirty="0"/>
              <a:t>). </a:t>
            </a:r>
            <a:r>
              <a:rPr lang="en-US" sz="4400" dirty="0"/>
              <a:t> </a:t>
            </a:r>
            <a:r>
              <a:rPr lang="en-US" sz="4400" b="1" spc="-50" dirty="0"/>
              <a:t>Obedience</a:t>
            </a:r>
            <a:r>
              <a:rPr lang="en-US" sz="4400" spc="-50" dirty="0"/>
              <a:t> - Rules are made to </a:t>
            </a:r>
            <a:r>
              <a:rPr lang="en-US" sz="4400" b="1" spc="-50" dirty="0"/>
              <a:t>hurt</a:t>
            </a:r>
            <a:r>
              <a:rPr lang="en-US" sz="4400" spc="-50" dirty="0"/>
              <a:t>, not help</a:t>
            </a:r>
            <a:r>
              <a:rPr lang="en-US" sz="4400" spc="-150" dirty="0"/>
              <a:t>.</a:t>
            </a:r>
            <a:r>
              <a:rPr lang="en-US" sz="4400" b="1" spc="-150" dirty="0"/>
              <a:t> </a:t>
            </a:r>
          </a:p>
          <a:p>
            <a:pPr algn="l"/>
            <a:r>
              <a:rPr lang="en-US" sz="4400" b="1" dirty="0"/>
              <a:t>Eating</a:t>
            </a:r>
            <a:r>
              <a:rPr lang="en-US" sz="4400" dirty="0"/>
              <a:t> - It is manipulated for </a:t>
            </a:r>
            <a:r>
              <a:rPr lang="en-US" sz="4400" b="1" dirty="0"/>
              <a:t>virtue signaling</a:t>
            </a:r>
            <a:r>
              <a:rPr lang="en-US" sz="4400" dirty="0"/>
              <a:t>.  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20-23</a:t>
            </a:r>
            <a:r>
              <a:rPr lang="en-US" sz="4400" dirty="0"/>
              <a:t>) </a:t>
            </a:r>
            <a:r>
              <a:rPr lang="en-US" sz="4400" b="1" dirty="0"/>
              <a:t>Evil</a:t>
            </a:r>
            <a:r>
              <a:rPr lang="en-US" sz="4400" dirty="0"/>
              <a:t> - Its source (</a:t>
            </a:r>
            <a:r>
              <a:rPr lang="en-US" sz="4400" i="1" dirty="0"/>
              <a:t>heart</a:t>
            </a:r>
            <a:r>
              <a:rPr lang="en-US" sz="4400" dirty="0"/>
              <a:t>), if not changed, 	will 	keep </a:t>
            </a:r>
            <a:r>
              <a:rPr lang="en-US" sz="4400" b="1" dirty="0"/>
              <a:t>defiling</a:t>
            </a:r>
            <a:r>
              <a:rPr lang="en-US" sz="4400" dirty="0"/>
              <a:t> lives. (</a:t>
            </a:r>
            <a:r>
              <a:rPr lang="en-US" sz="4400" b="1" dirty="0">
                <a:solidFill>
                  <a:srgbClr val="00B050"/>
                </a:solidFill>
              </a:rPr>
              <a:t>Matt 12:34,35</a:t>
            </a:r>
            <a:r>
              <a:rPr lang="en-US" sz="4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94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4580C9-BE1A-8ADA-4DC5-DB1472DEF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399011"/>
            <a:ext cx="4850542" cy="6035040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4400" b="1" dirty="0"/>
              <a:t>Marta Galdamez</a:t>
            </a:r>
          </a:p>
          <a:p>
            <a:r>
              <a:rPr lang="en-US" sz="4400" dirty="0"/>
              <a:t>Serving </a:t>
            </a:r>
            <a:r>
              <a:rPr lang="en-US" sz="4400" i="1" dirty="0"/>
              <a:t>Deaf churches </a:t>
            </a:r>
            <a:r>
              <a:rPr lang="en-US" sz="4400" dirty="0"/>
              <a:t>and raising awareness in </a:t>
            </a:r>
            <a:r>
              <a:rPr lang="en-US" sz="4400" i="1" dirty="0"/>
              <a:t>Hearing churches   </a:t>
            </a:r>
            <a:r>
              <a:rPr lang="en-US" sz="4400" dirty="0"/>
              <a:t>of the need to reach </a:t>
            </a:r>
            <a:r>
              <a:rPr lang="en-US" sz="4400" i="1" dirty="0"/>
              <a:t>Deaf communities </a:t>
            </a:r>
            <a:r>
              <a:rPr lang="en-US" sz="4400" dirty="0"/>
              <a:t>with the gospel.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9888EF-37F5-7491-2F80-148D35B7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20" y="453817"/>
            <a:ext cx="5955747" cy="60051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2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	- True individually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Matthew 12:34  </a:t>
            </a:r>
            <a:r>
              <a:rPr lang="en-US" sz="4400" dirty="0"/>
              <a:t>Brood of vipers! How can you, </a:t>
            </a:r>
            <a:r>
              <a:rPr lang="en-US" sz="4400" b="1" dirty="0"/>
              <a:t>being evil</a:t>
            </a:r>
            <a:r>
              <a:rPr lang="en-US" sz="4400" dirty="0"/>
              <a:t>, speak good things? For out of the abundance of the </a:t>
            </a:r>
            <a:r>
              <a:rPr lang="en-US" sz="4400" b="1" dirty="0"/>
              <a:t>heart</a:t>
            </a:r>
            <a:r>
              <a:rPr lang="en-US" sz="4400" dirty="0"/>
              <a:t> the mouth speaks.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35</a:t>
            </a:r>
            <a:r>
              <a:rPr lang="en-US" sz="4400" dirty="0"/>
              <a:t> A good man out of the good treasure of his </a:t>
            </a:r>
            <a:r>
              <a:rPr lang="en-US" sz="4400" b="1" dirty="0"/>
              <a:t>heart</a:t>
            </a:r>
            <a:r>
              <a:rPr lang="en-US" sz="4400" dirty="0"/>
              <a:t> brings forth good things, and </a:t>
            </a:r>
            <a:r>
              <a:rPr lang="en-US" sz="4400" b="1" dirty="0"/>
              <a:t>an evil man </a:t>
            </a:r>
            <a:r>
              <a:rPr lang="en-US" sz="4400" dirty="0"/>
              <a:t>out of the evil treasure (</a:t>
            </a:r>
            <a:r>
              <a:rPr lang="en-US" sz="4400" i="1" dirty="0"/>
              <a:t>of his </a:t>
            </a:r>
            <a:r>
              <a:rPr lang="en-US" sz="4400" b="1" i="1" dirty="0"/>
              <a:t>heart</a:t>
            </a:r>
            <a:r>
              <a:rPr lang="en-US" sz="4400" dirty="0"/>
              <a:t>) brings forth </a:t>
            </a:r>
            <a:r>
              <a:rPr lang="en-US" sz="4400" b="1" dirty="0"/>
              <a:t>evil things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01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	- True politically</a:t>
            </a:r>
          </a:p>
          <a:p>
            <a:pPr algn="l"/>
            <a:r>
              <a:rPr lang="en-US" sz="4400" dirty="0"/>
              <a:t>Our Constitution was made only for a </a:t>
            </a:r>
            <a:r>
              <a:rPr lang="en-US" sz="4400" b="1" dirty="0"/>
              <a:t>moral and religious people</a:t>
            </a:r>
            <a:r>
              <a:rPr lang="en-US" sz="4400" dirty="0"/>
              <a:t>. It is wholly inadequate to the government of any other. - </a:t>
            </a:r>
            <a:r>
              <a:rPr lang="en-US" sz="4400" i="1" dirty="0"/>
              <a:t>John Adams</a:t>
            </a:r>
          </a:p>
          <a:p>
            <a:pPr algn="l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3020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4800" b="1" dirty="0"/>
              <a:t>Bible Basics about the HEART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</a:t>
            </a:r>
            <a:r>
              <a:rPr lang="en-US" sz="4400" i="1" dirty="0"/>
              <a:t>A </a:t>
            </a:r>
            <a:r>
              <a:rPr lang="en-US" sz="4400" b="1" i="1" dirty="0"/>
              <a:t>SINFUL heart </a:t>
            </a:r>
            <a:r>
              <a:rPr lang="en-US" sz="4400" i="1" dirty="0"/>
              <a:t>is standard equipment.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Jeremiah 17:9  </a:t>
            </a:r>
            <a:r>
              <a:rPr lang="en-US" sz="4400" dirty="0"/>
              <a:t>The </a:t>
            </a:r>
            <a:r>
              <a:rPr lang="en-US" sz="4400" b="1" dirty="0"/>
              <a:t>heart</a:t>
            </a:r>
            <a:r>
              <a:rPr lang="en-US" sz="4400" dirty="0"/>
              <a:t> is </a:t>
            </a:r>
            <a:r>
              <a:rPr lang="en-US" sz="4400" b="1" dirty="0"/>
              <a:t>deceitful</a:t>
            </a:r>
            <a:r>
              <a:rPr lang="en-US" sz="4400" dirty="0"/>
              <a:t> above all things, and desperately </a:t>
            </a:r>
            <a:r>
              <a:rPr lang="en-US" sz="4400" b="1" dirty="0"/>
              <a:t>wicked</a:t>
            </a:r>
            <a:r>
              <a:rPr lang="en-US" sz="4400" dirty="0"/>
              <a:t>; Who can know it?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2200" dirty="0"/>
              <a:t> 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</a:t>
            </a:r>
            <a:r>
              <a:rPr lang="en-US" sz="4400" i="1" dirty="0"/>
              <a:t>A </a:t>
            </a:r>
            <a:r>
              <a:rPr lang="en-US" sz="4400" b="1" i="1" dirty="0"/>
              <a:t>NEW CLEAN heart </a:t>
            </a:r>
            <a:r>
              <a:rPr lang="en-US" sz="4400" i="1" dirty="0"/>
              <a:t>from God is required.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Psalm 51:10  </a:t>
            </a:r>
            <a:r>
              <a:rPr lang="en-US" sz="4400" dirty="0"/>
              <a:t>Create in me a </a:t>
            </a:r>
            <a:r>
              <a:rPr lang="en-US" sz="4400" b="1" dirty="0"/>
              <a:t>clean heart</a:t>
            </a:r>
            <a:r>
              <a:rPr lang="en-US" sz="4400" dirty="0"/>
              <a:t>, O God, and renew a steadfast spirit within me. </a:t>
            </a:r>
          </a:p>
          <a:p>
            <a:pPr algn="l">
              <a:lnSpc>
                <a:spcPct val="95000"/>
              </a:lnSpc>
              <a:spcBef>
                <a:spcPts val="0"/>
              </a:spcBef>
            </a:pPr>
            <a:endParaRPr lang="en-US" sz="900" dirty="0"/>
          </a:p>
          <a:p>
            <a:pPr algn="l">
              <a:lnSpc>
                <a:spcPct val="95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Ezekiel 36:26  </a:t>
            </a:r>
            <a:r>
              <a:rPr lang="en-US" sz="4400" dirty="0"/>
              <a:t>I will give you a </a:t>
            </a:r>
            <a:r>
              <a:rPr lang="en-US" sz="4400" b="1" dirty="0"/>
              <a:t>new heart </a:t>
            </a:r>
            <a:r>
              <a:rPr lang="en-US" sz="4400" dirty="0"/>
              <a:t>and put a new spirit within you; I will take the heart of stone out of your flesh and give you a </a:t>
            </a:r>
            <a:r>
              <a:rPr lang="en-US" sz="4400" b="1" dirty="0"/>
              <a:t>heart of flesh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4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/>
          </a:bodyPr>
          <a:lstStyle/>
          <a:p>
            <a:pPr algn="l"/>
            <a:r>
              <a:rPr lang="en-US" sz="4400" spc="-70" dirty="0">
                <a:sym typeface="Wingdings" panose="05000000000000000000" pitchFamily="2" charset="2"/>
              </a:rPr>
              <a:t></a:t>
            </a:r>
            <a:r>
              <a:rPr lang="en-US" sz="4400" spc="-70" dirty="0"/>
              <a:t> </a:t>
            </a:r>
            <a:r>
              <a:rPr lang="en-US" sz="4400" i="1" spc="-70" dirty="0"/>
              <a:t>Asking God to </a:t>
            </a:r>
            <a:r>
              <a:rPr lang="en-US" sz="4400" b="1" i="1" spc="-70" dirty="0"/>
              <a:t>EXAMINE my heart</a:t>
            </a:r>
            <a:r>
              <a:rPr lang="en-US" sz="4400" i="1" spc="-70" dirty="0"/>
              <a:t> is a priority</a:t>
            </a:r>
            <a:r>
              <a:rPr lang="en-US" sz="4400" spc="-70" dirty="0"/>
              <a:t>.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Psalm 139:23  </a:t>
            </a:r>
            <a:r>
              <a:rPr lang="en-US" sz="4400" dirty="0"/>
              <a:t>Search me, O God, and </a:t>
            </a:r>
            <a:r>
              <a:rPr lang="en-US" sz="4400" b="1" dirty="0"/>
              <a:t>know my heart</a:t>
            </a:r>
            <a:r>
              <a:rPr lang="en-US" sz="4400" dirty="0"/>
              <a:t>; Try me, and know my anxieties;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24</a:t>
            </a:r>
            <a:r>
              <a:rPr lang="en-US" sz="4400" dirty="0"/>
              <a:t>  And see if there is any </a:t>
            </a:r>
            <a:r>
              <a:rPr lang="en-US" sz="4400" b="1" dirty="0"/>
              <a:t>wicked way in me</a:t>
            </a:r>
            <a:r>
              <a:rPr lang="en-US" sz="4400" dirty="0"/>
              <a:t>, and lead me in the </a:t>
            </a:r>
            <a:r>
              <a:rPr lang="en-US" sz="4400" b="1" dirty="0"/>
              <a:t>way everlasting</a:t>
            </a:r>
            <a:r>
              <a:rPr lang="en-US" sz="4400" dirty="0"/>
              <a:t>. </a:t>
            </a:r>
          </a:p>
          <a:p>
            <a:pPr algn="l"/>
            <a:endParaRPr lang="en-US" sz="2000" dirty="0">
              <a:sym typeface="Wingdings" panose="05000000000000000000" pitchFamily="2" charset="2"/>
            </a:endParaRP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</a:t>
            </a:r>
            <a:r>
              <a:rPr lang="en-US" sz="4400" b="1" i="1" dirty="0"/>
              <a:t>PROTECTING</a:t>
            </a:r>
            <a:r>
              <a:rPr lang="en-US" sz="4400" i="1" dirty="0"/>
              <a:t> </a:t>
            </a:r>
            <a:r>
              <a:rPr lang="en-US" sz="4400" b="1" i="1" dirty="0"/>
              <a:t>my heart </a:t>
            </a:r>
            <a:r>
              <a:rPr lang="en-US" sz="4400" i="1" dirty="0"/>
              <a:t>requires diligence</a:t>
            </a:r>
            <a:r>
              <a:rPr lang="en-US" sz="4400" dirty="0"/>
              <a:t>.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Proverbs 4:23  </a:t>
            </a:r>
            <a:r>
              <a:rPr lang="en-US" sz="4400" dirty="0"/>
              <a:t>Keep your </a:t>
            </a:r>
            <a:r>
              <a:rPr lang="en-US" sz="4400" b="1" dirty="0"/>
              <a:t>heart</a:t>
            </a:r>
            <a:r>
              <a:rPr lang="en-US" sz="4400" dirty="0"/>
              <a:t> with all diligence, for out of it spring the issues of life. </a:t>
            </a:r>
          </a:p>
        </p:txBody>
      </p:sp>
    </p:spTree>
    <p:extLst>
      <p:ext uri="{BB962C8B-B14F-4D97-AF65-F5344CB8AC3E}">
        <p14:creationId xmlns:p14="http://schemas.microsoft.com/office/powerpoint/2010/main" val="8710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i="1" spc="-50" dirty="0">
                <a:sym typeface="Wingdings" panose="05000000000000000000" pitchFamily="2" charset="2"/>
              </a:rPr>
              <a:t>A </a:t>
            </a:r>
            <a:r>
              <a:rPr lang="en-US" sz="4400" b="1" i="1" spc="-50" dirty="0">
                <a:sym typeface="Wingdings" panose="05000000000000000000" pitchFamily="2" charset="2"/>
              </a:rPr>
              <a:t>BIBLE-FILLED and SPIRIT-FILLED heart </a:t>
            </a:r>
            <a:r>
              <a:rPr lang="en-US" sz="4400" i="1" spc="-50" dirty="0">
                <a:sym typeface="Wingdings" panose="05000000000000000000" pitchFamily="2" charset="2"/>
              </a:rPr>
              <a:t>brings spiritual victories over sin &amp; evil</a:t>
            </a:r>
            <a:r>
              <a:rPr lang="en-US" sz="4400" i="1" spc="-50" dirty="0"/>
              <a:t>.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Psalm 119:11</a:t>
            </a:r>
            <a:r>
              <a:rPr lang="en-US" sz="4400" dirty="0">
                <a:solidFill>
                  <a:srgbClr val="FF0000"/>
                </a:solidFill>
              </a:rPr>
              <a:t>  </a:t>
            </a:r>
            <a:r>
              <a:rPr lang="en-US" sz="4400" b="1" dirty="0"/>
              <a:t>Your word </a:t>
            </a:r>
            <a:r>
              <a:rPr lang="en-US" sz="4400" dirty="0"/>
              <a:t>I have hidden in my </a:t>
            </a:r>
            <a:r>
              <a:rPr lang="en-US" sz="4400" b="1" dirty="0"/>
              <a:t>heart</a:t>
            </a:r>
            <a:r>
              <a:rPr lang="en-US" sz="4400" dirty="0"/>
              <a:t>, that I might not sin against You. </a:t>
            </a:r>
          </a:p>
          <a:p>
            <a:pPr algn="l"/>
            <a:endParaRPr lang="en-US" sz="900" dirty="0"/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Eph 5:16-19  </a:t>
            </a:r>
            <a:r>
              <a:rPr lang="en-US" sz="4400" dirty="0"/>
              <a:t>Make the best use of the time, because the days are </a:t>
            </a:r>
            <a:r>
              <a:rPr lang="en-US" sz="4400" b="1" dirty="0"/>
              <a:t>evil</a:t>
            </a:r>
            <a:r>
              <a:rPr lang="en-US" sz="4400" dirty="0"/>
              <a:t>. Understand what the </a:t>
            </a:r>
            <a:r>
              <a:rPr lang="en-US" sz="4400" b="1" dirty="0"/>
              <a:t>will of the Lord </a:t>
            </a:r>
            <a:r>
              <a:rPr lang="en-US" sz="4400" dirty="0"/>
              <a:t>is. </a:t>
            </a:r>
            <a:r>
              <a:rPr lang="en-US" sz="4400" b="1" dirty="0"/>
              <a:t>Be filled with the Spirit</a:t>
            </a:r>
            <a:r>
              <a:rPr lang="en-US" sz="4400" dirty="0"/>
              <a:t>, </a:t>
            </a:r>
            <a:r>
              <a:rPr lang="en-US" sz="4400" b="1" dirty="0"/>
              <a:t> </a:t>
            </a:r>
            <a:r>
              <a:rPr lang="en-US" sz="4400" dirty="0"/>
              <a:t>addressing one another in </a:t>
            </a:r>
            <a:r>
              <a:rPr lang="en-US" sz="4400" b="1" dirty="0"/>
              <a:t>psalms</a:t>
            </a:r>
            <a:r>
              <a:rPr lang="en-US" sz="4400" dirty="0"/>
              <a:t> and hymns and spiritual songs.</a:t>
            </a:r>
          </a:p>
        </p:txBody>
      </p:sp>
    </p:spTree>
    <p:extLst>
      <p:ext uri="{BB962C8B-B14F-4D97-AF65-F5344CB8AC3E}">
        <p14:creationId xmlns:p14="http://schemas.microsoft.com/office/powerpoint/2010/main" val="8662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A7322-C1B7-8CB8-2104-E0348377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491067"/>
            <a:ext cx="10989734" cy="5892800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What does Jesus say we should remember    about Conflict? </a:t>
            </a: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Mark 7</a:t>
            </a:r>
            <a:r>
              <a:rPr lang="en-US" sz="4400" dirty="0"/>
              <a:t>)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1-13</a:t>
            </a:r>
            <a:r>
              <a:rPr lang="en-US" sz="4400" dirty="0"/>
              <a:t>) It happens when people choose </a:t>
            </a:r>
            <a:r>
              <a:rPr lang="en-US" sz="4400" b="1" dirty="0"/>
              <a:t>man’s</a:t>
            </a:r>
            <a:r>
              <a:rPr lang="en-US" sz="4400" dirty="0"/>
              <a:t> 	</a:t>
            </a:r>
            <a:r>
              <a:rPr lang="en-US" sz="4400" b="1" dirty="0"/>
              <a:t>traditions</a:t>
            </a:r>
            <a:r>
              <a:rPr lang="en-US" sz="4400" i="1" dirty="0"/>
              <a:t> </a:t>
            </a:r>
            <a:r>
              <a:rPr lang="en-US" sz="4400" dirty="0"/>
              <a:t>over</a:t>
            </a:r>
            <a:r>
              <a:rPr lang="en-US" sz="4400" i="1" dirty="0"/>
              <a:t> </a:t>
            </a:r>
            <a:r>
              <a:rPr lang="en-US" sz="4400" b="1" dirty="0"/>
              <a:t>God’s</a:t>
            </a:r>
            <a:r>
              <a:rPr lang="en-US" sz="4400" dirty="0"/>
              <a:t> </a:t>
            </a:r>
            <a:r>
              <a:rPr lang="en-US" sz="4400" b="1" dirty="0"/>
              <a:t>commands</a:t>
            </a:r>
            <a:r>
              <a:rPr lang="en-US" sz="4400" dirty="0"/>
              <a:t>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14-23</a:t>
            </a:r>
            <a:r>
              <a:rPr lang="en-US" sz="4400" dirty="0"/>
              <a:t>) It occurs when </a:t>
            </a:r>
            <a:r>
              <a:rPr lang="en-US" sz="4400" b="1" dirty="0"/>
              <a:t>outward</a:t>
            </a:r>
            <a:r>
              <a:rPr lang="en-US" sz="4400" dirty="0"/>
              <a:t> symptoms are 	prioritized over </a:t>
            </a:r>
            <a:r>
              <a:rPr lang="en-US" sz="4400" b="1" dirty="0"/>
              <a:t>inward</a:t>
            </a:r>
            <a:r>
              <a:rPr lang="en-US" sz="4400" dirty="0"/>
              <a:t> conditions (</a:t>
            </a:r>
            <a:r>
              <a:rPr lang="en-US" sz="4400" i="1" dirty="0"/>
              <a:t>heart</a:t>
            </a:r>
            <a:r>
              <a:rPr lang="en-US" sz="4400" dirty="0"/>
              <a:t>).</a:t>
            </a:r>
          </a:p>
          <a:p>
            <a:pPr algn="l"/>
            <a:r>
              <a:rPr lang="en-US" sz="4400" b="1" spc="-50" dirty="0">
                <a:solidFill>
                  <a:srgbClr val="FF0000"/>
                </a:solidFill>
                <a:sym typeface="Wingdings" panose="05000000000000000000" pitchFamily="2" charset="2"/>
              </a:rPr>
              <a:t>Mark 7:6  </a:t>
            </a:r>
            <a:r>
              <a:rPr lang="en-US" sz="4400" spc="-50" dirty="0">
                <a:sym typeface="Wingdings" panose="05000000000000000000" pitchFamily="2" charset="2"/>
              </a:rPr>
              <a:t>Jesus said to them, "Well did Isaiah prophesy of you hypocrites, as it is written: ‘This people honors Me with their lips, but their </a:t>
            </a:r>
            <a:r>
              <a:rPr lang="en-US" sz="4400" b="1" spc="-50" dirty="0">
                <a:sym typeface="Wingdings" panose="05000000000000000000" pitchFamily="2" charset="2"/>
              </a:rPr>
              <a:t>heart</a:t>
            </a:r>
            <a:r>
              <a:rPr lang="en-US" sz="4400" spc="-50" dirty="0">
                <a:sym typeface="Wingdings" panose="05000000000000000000" pitchFamily="2" charset="2"/>
              </a:rPr>
              <a:t> </a:t>
            </a:r>
            <a:r>
              <a:rPr lang="en-US" sz="4400" b="1" spc="-50" dirty="0">
                <a:sym typeface="Wingdings" panose="05000000000000000000" pitchFamily="2" charset="2"/>
              </a:rPr>
              <a:t>is far from Me</a:t>
            </a:r>
            <a:r>
              <a:rPr lang="en-US" sz="4400" spc="-50" dirty="0">
                <a:sym typeface="Wingdings" panose="05000000000000000000" pitchFamily="2" charset="2"/>
              </a:rPr>
              <a:t>’”. </a:t>
            </a:r>
          </a:p>
          <a:p>
            <a:pPr algn="l"/>
            <a:endParaRPr lang="en-US" sz="4400" dirty="0"/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9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363546-8C25-0DA1-2C0D-F18175B8B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24933"/>
            <a:ext cx="10989733" cy="5825067"/>
          </a:xfrm>
        </p:spPr>
        <p:txBody>
          <a:bodyPr>
            <a:no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Search me, O God  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(#497)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n-US" sz="4400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Search me, O God, and know my </a:t>
            </a:r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heart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today,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Try me, O Savior, know my thoughts, I pray;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See if there be some wicked way </a:t>
            </a:r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in me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Cleanse me from every sin, and set me free.</a:t>
            </a:r>
          </a:p>
        </p:txBody>
      </p:sp>
    </p:spTree>
    <p:extLst>
      <p:ext uri="{BB962C8B-B14F-4D97-AF65-F5344CB8AC3E}">
        <p14:creationId xmlns:p14="http://schemas.microsoft.com/office/powerpoint/2010/main" val="183580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363546-8C25-0DA1-2C0D-F18175B8B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24933"/>
            <a:ext cx="10989733" cy="5825067"/>
          </a:xfrm>
        </p:spPr>
        <p:txBody>
          <a:bodyPr>
            <a:no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 praise Thee, Lord, for cleansing me from sin;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Fulfill Thy word and make me pure </a:t>
            </a:r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within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Fill me with fire, where once I burned with shame;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Grant my desire to magnify Thy name.</a:t>
            </a:r>
          </a:p>
        </p:txBody>
      </p:sp>
    </p:spTree>
    <p:extLst>
      <p:ext uri="{BB962C8B-B14F-4D97-AF65-F5344CB8AC3E}">
        <p14:creationId xmlns:p14="http://schemas.microsoft.com/office/powerpoint/2010/main" val="51188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363546-8C25-0DA1-2C0D-F18175B8B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24933"/>
            <a:ext cx="10989733" cy="5825067"/>
          </a:xfrm>
        </p:spPr>
        <p:txBody>
          <a:bodyPr>
            <a:no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Lord, take my life, and make it wholly Thine;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Fill my poor </a:t>
            </a:r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heart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with Thy great love divine;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Take all my will, my passion, self and pride;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 now surrender, Lord, </a:t>
            </a:r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in me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abide.</a:t>
            </a:r>
          </a:p>
        </p:txBody>
      </p:sp>
    </p:spTree>
    <p:extLst>
      <p:ext uri="{BB962C8B-B14F-4D97-AF65-F5344CB8AC3E}">
        <p14:creationId xmlns:p14="http://schemas.microsoft.com/office/powerpoint/2010/main" val="355190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363546-8C25-0DA1-2C0D-F18175B8B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24933"/>
            <a:ext cx="10989733" cy="5825067"/>
          </a:xfrm>
        </p:spPr>
        <p:txBody>
          <a:bodyPr>
            <a:no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O Holy Ghost, revival comes from Thee;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Send a revival, start the work </a:t>
            </a:r>
            <a:r>
              <a:rPr lang="en-US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in me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Thy Word declares Thou wilt supply our need;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For blessings now, O Lord, I humbly plead.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333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" y="309716"/>
            <a:ext cx="10962640" cy="6238568"/>
          </a:xfrm>
        </p:spPr>
        <p:txBody>
          <a:bodyPr>
            <a:noAutofit/>
          </a:bodyPr>
          <a:lstStyle/>
          <a:p>
            <a:r>
              <a:rPr lang="en-US" sz="5400" b="1" dirty="0"/>
              <a:t>O Church, Arise  </a:t>
            </a:r>
            <a:r>
              <a:rPr lang="en-US" sz="5400" dirty="0"/>
              <a:t>(#661)</a:t>
            </a:r>
          </a:p>
          <a:p>
            <a:r>
              <a:rPr lang="en-US" sz="5400" dirty="0"/>
              <a:t>O Church arise and put your armor on</a:t>
            </a:r>
            <a:br>
              <a:rPr lang="en-US" sz="5400" dirty="0"/>
            </a:br>
            <a:r>
              <a:rPr lang="en-US" sz="5400" dirty="0"/>
              <a:t>Hear the call of Christ our Captain.</a:t>
            </a:r>
            <a:br>
              <a:rPr lang="en-US" sz="5400" dirty="0"/>
            </a:br>
            <a:r>
              <a:rPr lang="en-US" sz="5400" dirty="0"/>
              <a:t>For now the weak can say that they are strong</a:t>
            </a:r>
            <a:br>
              <a:rPr lang="en-US" sz="5400" dirty="0"/>
            </a:br>
            <a:r>
              <a:rPr lang="en-US" sz="5400" dirty="0"/>
              <a:t>In the strength that God has given.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020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760" y="309716"/>
            <a:ext cx="10942320" cy="6238568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5400" dirty="0"/>
              <a:t>With shield of faith and belt of truth</a:t>
            </a:r>
            <a:br>
              <a:rPr lang="en-US" sz="5400" dirty="0"/>
            </a:br>
            <a:r>
              <a:rPr lang="en-US" sz="5400" dirty="0"/>
              <a:t>We’ll stand against the devil’s lies.</a:t>
            </a:r>
            <a:br>
              <a:rPr lang="en-US" sz="5400" dirty="0"/>
            </a:br>
            <a:r>
              <a:rPr lang="en-US" sz="5400" dirty="0"/>
              <a:t>An army bold whose battle-cry is Love</a:t>
            </a:r>
            <a:br>
              <a:rPr lang="en-US" sz="5400" dirty="0"/>
            </a:br>
            <a:r>
              <a:rPr lang="en-US" sz="5400" dirty="0"/>
              <a:t>Reaching out to those in darkness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9370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440" y="309716"/>
            <a:ext cx="10982960" cy="6238568"/>
          </a:xfrm>
        </p:spPr>
        <p:txBody>
          <a:bodyPr>
            <a:normAutofit/>
          </a:bodyPr>
          <a:lstStyle/>
          <a:p>
            <a:r>
              <a:rPr lang="en-US" sz="5400" dirty="0"/>
              <a:t>Our call to war to love the captive soul</a:t>
            </a:r>
            <a:br>
              <a:rPr lang="en-US" sz="5400" dirty="0"/>
            </a:br>
            <a:r>
              <a:rPr lang="en-US" sz="5400" dirty="0"/>
              <a:t>But to rage against the captor.</a:t>
            </a:r>
            <a:br>
              <a:rPr lang="en-US" sz="5400" dirty="0"/>
            </a:br>
            <a:r>
              <a:rPr lang="en-US" sz="5400" dirty="0"/>
              <a:t>And with the sword that makes the wounded whole</a:t>
            </a:r>
            <a:br>
              <a:rPr lang="en-US" sz="5400" dirty="0"/>
            </a:br>
            <a:r>
              <a:rPr lang="en-US" sz="5400" dirty="0"/>
              <a:t>We will fight with faith and valor.</a:t>
            </a:r>
          </a:p>
        </p:txBody>
      </p:sp>
    </p:spTree>
    <p:extLst>
      <p:ext uri="{BB962C8B-B14F-4D97-AF65-F5344CB8AC3E}">
        <p14:creationId xmlns:p14="http://schemas.microsoft.com/office/powerpoint/2010/main" val="329440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" y="309716"/>
            <a:ext cx="10932160" cy="6238568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When faced with trials on every side</a:t>
            </a:r>
            <a:br>
              <a:rPr lang="en-US" sz="5400" dirty="0"/>
            </a:br>
            <a:r>
              <a:rPr lang="en-US" sz="5400" dirty="0"/>
              <a:t>We know the outcome is secure.</a:t>
            </a:r>
            <a:br>
              <a:rPr lang="en-US" sz="5400" dirty="0"/>
            </a:br>
            <a:r>
              <a:rPr lang="en-US" sz="5400" dirty="0"/>
              <a:t>And Christ will have the prize for which He died,</a:t>
            </a:r>
            <a:br>
              <a:rPr lang="en-US" sz="5400" dirty="0"/>
            </a:br>
            <a:r>
              <a:rPr lang="en-US" sz="5400" dirty="0"/>
              <a:t>An inheritance of nations.</a:t>
            </a:r>
          </a:p>
        </p:txBody>
      </p:sp>
    </p:spTree>
    <p:extLst>
      <p:ext uri="{BB962C8B-B14F-4D97-AF65-F5344CB8AC3E}">
        <p14:creationId xmlns:p14="http://schemas.microsoft.com/office/powerpoint/2010/main" val="7925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9716"/>
            <a:ext cx="10932160" cy="6238568"/>
          </a:xfrm>
        </p:spPr>
        <p:txBody>
          <a:bodyPr>
            <a:normAutofit/>
          </a:bodyPr>
          <a:lstStyle/>
          <a:p>
            <a:r>
              <a:rPr lang="en-US" sz="5400" dirty="0"/>
              <a:t>Come see the cross where love and mercy meet</a:t>
            </a:r>
            <a:br>
              <a:rPr lang="en-US" sz="5400" dirty="0"/>
            </a:br>
            <a:r>
              <a:rPr lang="en-US" sz="5400" dirty="0"/>
              <a:t>As the Son of God is stricken.</a:t>
            </a:r>
            <a:br>
              <a:rPr lang="en-US" sz="5400" dirty="0"/>
            </a:br>
            <a:r>
              <a:rPr lang="en-US" sz="5400" dirty="0"/>
              <a:t>Then see His foes lie crushed beneath His feet,</a:t>
            </a:r>
            <a:br>
              <a:rPr lang="en-US" sz="5400" dirty="0"/>
            </a:br>
            <a:r>
              <a:rPr lang="en-US" sz="5400" dirty="0"/>
              <a:t>For the Conqueror has risen.</a:t>
            </a:r>
          </a:p>
        </p:txBody>
      </p:sp>
    </p:spTree>
    <p:extLst>
      <p:ext uri="{BB962C8B-B14F-4D97-AF65-F5344CB8AC3E}">
        <p14:creationId xmlns:p14="http://schemas.microsoft.com/office/powerpoint/2010/main" val="143120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09716"/>
            <a:ext cx="10942320" cy="6238568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And as the stone is rolled away,</a:t>
            </a:r>
            <a:br>
              <a:rPr lang="en-US" sz="5400" dirty="0"/>
            </a:br>
            <a:r>
              <a:rPr lang="en-US" sz="5400" dirty="0"/>
              <a:t>And Christ emerges from the grave.</a:t>
            </a:r>
            <a:br>
              <a:rPr lang="en-US" sz="5400" dirty="0"/>
            </a:br>
            <a:r>
              <a:rPr lang="en-US" sz="5400" dirty="0"/>
              <a:t>This victory march continues till       the day</a:t>
            </a:r>
            <a:br>
              <a:rPr lang="en-US" sz="5400" dirty="0"/>
            </a:br>
            <a:r>
              <a:rPr lang="en-US" sz="5400" dirty="0"/>
              <a:t>Every eye and heart shall see Him.</a:t>
            </a:r>
          </a:p>
        </p:txBody>
      </p:sp>
    </p:spTree>
    <p:extLst>
      <p:ext uri="{BB962C8B-B14F-4D97-AF65-F5344CB8AC3E}">
        <p14:creationId xmlns:p14="http://schemas.microsoft.com/office/powerpoint/2010/main" val="84499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440" y="309716"/>
            <a:ext cx="10962640" cy="6238568"/>
          </a:xfrm>
        </p:spPr>
        <p:txBody>
          <a:bodyPr>
            <a:normAutofit/>
          </a:bodyPr>
          <a:lstStyle/>
          <a:p>
            <a:r>
              <a:rPr lang="en-US" sz="5400" dirty="0"/>
              <a:t>So, Spirit come put strength in every stride,</a:t>
            </a:r>
            <a:br>
              <a:rPr lang="en-US" sz="5400" dirty="0"/>
            </a:br>
            <a:r>
              <a:rPr lang="en-US" sz="5400" dirty="0"/>
              <a:t>Give grace for every hurdle.</a:t>
            </a:r>
            <a:br>
              <a:rPr lang="en-US" sz="5400" dirty="0"/>
            </a:br>
            <a:r>
              <a:rPr lang="en-US" sz="5400" dirty="0"/>
              <a:t>That we may run with faith to win the prize</a:t>
            </a:r>
            <a:br>
              <a:rPr lang="en-US" sz="5400" dirty="0"/>
            </a:br>
            <a:r>
              <a:rPr lang="en-US" sz="5400" dirty="0"/>
              <a:t>Of a servant good and faithful.</a:t>
            </a:r>
          </a:p>
        </p:txBody>
      </p:sp>
    </p:spTree>
    <p:extLst>
      <p:ext uri="{BB962C8B-B14F-4D97-AF65-F5344CB8AC3E}">
        <p14:creationId xmlns:p14="http://schemas.microsoft.com/office/powerpoint/2010/main" val="175275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1586</Words>
  <Application>Microsoft Office PowerPoint</Application>
  <PresentationFormat>Widescreen</PresentationFormat>
  <Paragraphs>103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Depue</dc:creator>
  <cp:lastModifiedBy>James Depue</cp:lastModifiedBy>
  <cp:revision>1</cp:revision>
  <dcterms:created xsi:type="dcterms:W3CDTF">2024-05-21T17:41:44Z</dcterms:created>
  <dcterms:modified xsi:type="dcterms:W3CDTF">2024-05-29T10:59:24Z</dcterms:modified>
</cp:coreProperties>
</file>