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323" r:id="rId4"/>
    <p:sldId id="325" r:id="rId5"/>
    <p:sldId id="267" r:id="rId6"/>
    <p:sldId id="268" r:id="rId7"/>
    <p:sldId id="260" r:id="rId8"/>
    <p:sldId id="269" r:id="rId9"/>
    <p:sldId id="270" r:id="rId10"/>
    <p:sldId id="272" r:id="rId11"/>
    <p:sldId id="259" r:id="rId12"/>
    <p:sldId id="276" r:id="rId13"/>
    <p:sldId id="275" r:id="rId14"/>
    <p:sldId id="274" r:id="rId15"/>
    <p:sldId id="262" r:id="rId16"/>
    <p:sldId id="261" r:id="rId17"/>
    <p:sldId id="279" r:id="rId18"/>
    <p:sldId id="263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67" y="6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Depue" userId="ce8b122cf7b10dd2" providerId="LiveId" clId="{A5DF8BD3-11B9-4CBD-9828-3468E1F06744}"/>
    <pc:docChg chg="delSld modSld modMainMaster">
      <pc:chgData name="Anne Depue" userId="ce8b122cf7b10dd2" providerId="LiveId" clId="{A5DF8BD3-11B9-4CBD-9828-3468E1F06744}" dt="2024-01-12T21:51:06.538" v="95"/>
      <pc:docMkLst>
        <pc:docMk/>
      </pc:docMkLst>
      <pc:sldChg chg="modSp mod modAnim">
        <pc:chgData name="Anne Depue" userId="ce8b122cf7b10dd2" providerId="LiveId" clId="{A5DF8BD3-11B9-4CBD-9828-3468E1F06744}" dt="2024-01-12T21:51:06.538" v="95"/>
        <pc:sldMkLst>
          <pc:docMk/>
          <pc:sldMk cId="0" sldId="257"/>
        </pc:sldMkLst>
        <pc:spChg chg="mod">
          <ac:chgData name="Anne Depue" userId="ce8b122cf7b10dd2" providerId="LiveId" clId="{A5DF8BD3-11B9-4CBD-9828-3468E1F06744}" dt="2024-01-12T21:51:06.538" v="95"/>
          <ac:spMkLst>
            <pc:docMk/>
            <pc:sldMk cId="0" sldId="257"/>
            <ac:spMk id="3" creationId="{00000000-0000-0000-0000-000000000000}"/>
          </ac:spMkLst>
        </pc:spChg>
      </pc:sldChg>
      <pc:sldChg chg="del">
        <pc:chgData name="Anne Depue" userId="ce8b122cf7b10dd2" providerId="LiveId" clId="{A5DF8BD3-11B9-4CBD-9828-3468E1F06744}" dt="2024-01-12T21:31:34.644" v="1" actId="47"/>
        <pc:sldMkLst>
          <pc:docMk/>
          <pc:sldMk cId="0" sldId="258"/>
        </pc:sldMkLst>
      </pc:sldChg>
      <pc:sldChg chg="modSp mod modAnim">
        <pc:chgData name="Anne Depue" userId="ce8b122cf7b10dd2" providerId="LiveId" clId="{A5DF8BD3-11B9-4CBD-9828-3468E1F06744}" dt="2024-01-12T21:50:28.762" v="92" actId="255"/>
        <pc:sldMkLst>
          <pc:docMk/>
          <pc:sldMk cId="0" sldId="259"/>
        </pc:sldMkLst>
        <pc:spChg chg="mod">
          <ac:chgData name="Anne Depue" userId="ce8b122cf7b10dd2" providerId="LiveId" clId="{A5DF8BD3-11B9-4CBD-9828-3468E1F06744}" dt="2024-01-12T21:50:28.762" v="92" actId="255"/>
          <ac:spMkLst>
            <pc:docMk/>
            <pc:sldMk cId="0" sldId="259"/>
            <ac:spMk id="3" creationId="{00000000-0000-0000-0000-000000000000}"/>
          </ac:spMkLst>
        </pc:spChg>
      </pc:sldChg>
      <pc:sldChg chg="modSp mod">
        <pc:chgData name="Anne Depue" userId="ce8b122cf7b10dd2" providerId="LiveId" clId="{A5DF8BD3-11B9-4CBD-9828-3468E1F06744}" dt="2024-01-12T21:36:37.619" v="27" actId="14100"/>
        <pc:sldMkLst>
          <pc:docMk/>
          <pc:sldMk cId="0" sldId="260"/>
        </pc:sldMkLst>
        <pc:spChg chg="mod">
          <ac:chgData name="Anne Depue" userId="ce8b122cf7b10dd2" providerId="LiveId" clId="{A5DF8BD3-11B9-4CBD-9828-3468E1F06744}" dt="2024-01-12T21:36:37.619" v="27" actId="14100"/>
          <ac:spMkLst>
            <pc:docMk/>
            <pc:sldMk cId="0" sldId="260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61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61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62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62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63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63"/>
            <ac:spMk id="3" creationId="{00000000-0000-0000-0000-000000000000}"/>
          </ac:spMkLst>
        </pc:spChg>
      </pc:sldChg>
      <pc:sldChg chg="del">
        <pc:chgData name="Anne Depue" userId="ce8b122cf7b10dd2" providerId="LiveId" clId="{A5DF8BD3-11B9-4CBD-9828-3468E1F06744}" dt="2024-01-12T21:31:44.105" v="2" actId="47"/>
        <pc:sldMkLst>
          <pc:docMk/>
          <pc:sldMk cId="0" sldId="265"/>
        </pc:sldMkLst>
      </pc:sldChg>
      <pc:sldChg chg="del">
        <pc:chgData name="Anne Depue" userId="ce8b122cf7b10dd2" providerId="LiveId" clId="{A5DF8BD3-11B9-4CBD-9828-3468E1F06744}" dt="2024-01-12T21:31:54.622" v="3" actId="47"/>
        <pc:sldMkLst>
          <pc:docMk/>
          <pc:sldMk cId="0" sldId="266"/>
        </pc:sldMkLst>
      </pc:sldChg>
      <pc:sldChg chg="modSp mod">
        <pc:chgData name="Anne Depue" userId="ce8b122cf7b10dd2" providerId="LiveId" clId="{A5DF8BD3-11B9-4CBD-9828-3468E1F06744}" dt="2024-01-12T21:35:30.279" v="21" actId="20577"/>
        <pc:sldMkLst>
          <pc:docMk/>
          <pc:sldMk cId="0" sldId="267"/>
        </pc:sldMkLst>
        <pc:spChg chg="mod">
          <ac:chgData name="Anne Depue" userId="ce8b122cf7b10dd2" providerId="LiveId" clId="{A5DF8BD3-11B9-4CBD-9828-3468E1F06744}" dt="2024-01-12T21:35:30.279" v="21" actId="20577"/>
          <ac:spMkLst>
            <pc:docMk/>
            <pc:sldMk cId="0" sldId="267"/>
            <ac:spMk id="3" creationId="{00000000-0000-0000-0000-000000000000}"/>
          </ac:spMkLst>
        </pc:spChg>
      </pc:sldChg>
      <pc:sldChg chg="modSp mod">
        <pc:chgData name="Anne Depue" userId="ce8b122cf7b10dd2" providerId="LiveId" clId="{A5DF8BD3-11B9-4CBD-9828-3468E1F06744}" dt="2024-01-12T21:36:03.227" v="26" actId="114"/>
        <pc:sldMkLst>
          <pc:docMk/>
          <pc:sldMk cId="0" sldId="268"/>
        </pc:sldMkLst>
        <pc:spChg chg="mod">
          <ac:chgData name="Anne Depue" userId="ce8b122cf7b10dd2" providerId="LiveId" clId="{A5DF8BD3-11B9-4CBD-9828-3468E1F06744}" dt="2024-01-12T21:36:03.227" v="26" actId="114"/>
          <ac:spMkLst>
            <pc:docMk/>
            <pc:sldMk cId="0" sldId="268"/>
            <ac:spMk id="3" creationId="{00000000-0000-0000-0000-000000000000}"/>
          </ac:spMkLst>
        </pc:spChg>
      </pc:sldChg>
      <pc:sldChg chg="modSp mod">
        <pc:chgData name="Anne Depue" userId="ce8b122cf7b10dd2" providerId="LiveId" clId="{A5DF8BD3-11B9-4CBD-9828-3468E1F06744}" dt="2024-01-12T21:37:38.381" v="29" actId="14100"/>
        <pc:sldMkLst>
          <pc:docMk/>
          <pc:sldMk cId="0" sldId="269"/>
        </pc:sldMkLst>
        <pc:spChg chg="mod">
          <ac:chgData name="Anne Depue" userId="ce8b122cf7b10dd2" providerId="LiveId" clId="{A5DF8BD3-11B9-4CBD-9828-3468E1F06744}" dt="2024-01-12T21:37:38.381" v="29" actId="14100"/>
          <ac:spMkLst>
            <pc:docMk/>
            <pc:sldMk cId="0" sldId="269"/>
            <ac:spMk id="3" creationId="{00000000-0000-0000-0000-000000000000}"/>
          </ac:spMkLst>
        </pc:spChg>
      </pc:sldChg>
      <pc:sldChg chg="modSp mod">
        <pc:chgData name="Anne Depue" userId="ce8b122cf7b10dd2" providerId="LiveId" clId="{A5DF8BD3-11B9-4CBD-9828-3468E1F06744}" dt="2024-01-12T21:40:16.720" v="38" actId="20577"/>
        <pc:sldMkLst>
          <pc:docMk/>
          <pc:sldMk cId="0" sldId="270"/>
        </pc:sldMkLst>
        <pc:spChg chg="mod">
          <ac:chgData name="Anne Depue" userId="ce8b122cf7b10dd2" providerId="LiveId" clId="{A5DF8BD3-11B9-4CBD-9828-3468E1F06744}" dt="2024-01-12T21:40:16.720" v="38" actId="20577"/>
          <ac:spMkLst>
            <pc:docMk/>
            <pc:sldMk cId="0" sldId="270"/>
            <ac:spMk id="3" creationId="{00000000-0000-0000-0000-000000000000}"/>
          </ac:spMkLst>
        </pc:spChg>
      </pc:sldChg>
      <pc:sldChg chg="modSp del mod">
        <pc:chgData name="Anne Depue" userId="ce8b122cf7b10dd2" providerId="LiveId" clId="{A5DF8BD3-11B9-4CBD-9828-3468E1F06744}" dt="2024-01-12T21:40:20.520" v="39" actId="47"/>
        <pc:sldMkLst>
          <pc:docMk/>
          <pc:sldMk cId="0" sldId="271"/>
        </pc:sldMkLst>
        <pc:spChg chg="mod">
          <ac:chgData name="Anne Depue" userId="ce8b122cf7b10dd2" providerId="LiveId" clId="{A5DF8BD3-11B9-4CBD-9828-3468E1F06744}" dt="2024-01-12T21:40:00.244" v="35" actId="21"/>
          <ac:spMkLst>
            <pc:docMk/>
            <pc:sldMk cId="0" sldId="271"/>
            <ac:spMk id="3" creationId="{00000000-0000-0000-0000-000000000000}"/>
          </ac:spMkLst>
        </pc:spChg>
      </pc:sldChg>
      <pc:sldChg chg="modSp mod">
        <pc:chgData name="Anne Depue" userId="ce8b122cf7b10dd2" providerId="LiveId" clId="{A5DF8BD3-11B9-4CBD-9828-3468E1F06744}" dt="2024-01-12T21:41:38.990" v="56" actId="207"/>
        <pc:sldMkLst>
          <pc:docMk/>
          <pc:sldMk cId="0" sldId="272"/>
        </pc:sldMkLst>
        <pc:spChg chg="mod">
          <ac:chgData name="Anne Depue" userId="ce8b122cf7b10dd2" providerId="LiveId" clId="{A5DF8BD3-11B9-4CBD-9828-3468E1F06744}" dt="2024-01-12T21:41:38.990" v="56" actId="207"/>
          <ac:spMkLst>
            <pc:docMk/>
            <pc:sldMk cId="0" sldId="272"/>
            <ac:spMk id="3" creationId="{00000000-0000-0000-0000-000000000000}"/>
          </ac:spMkLst>
        </pc:spChg>
      </pc:sldChg>
      <pc:sldChg chg="modSp del mod">
        <pc:chgData name="Anne Depue" userId="ce8b122cf7b10dd2" providerId="LiveId" clId="{A5DF8BD3-11B9-4CBD-9828-3468E1F06744}" dt="2024-01-12T21:42:47.635" v="57" actId="47"/>
        <pc:sldMkLst>
          <pc:docMk/>
          <pc:sldMk cId="0" sldId="273"/>
        </pc:sldMkLst>
        <pc:spChg chg="mod">
          <ac:chgData name="Anne Depue" userId="ce8b122cf7b10dd2" providerId="LiveId" clId="{A5DF8BD3-11B9-4CBD-9828-3468E1F06744}" dt="2024-01-12T21:40:55.159" v="42" actId="21"/>
          <ac:spMkLst>
            <pc:docMk/>
            <pc:sldMk cId="0" sldId="273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74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74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75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75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76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76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77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77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78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78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79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79"/>
            <ac:spMk id="3" creationId="{00000000-0000-0000-0000-000000000000}"/>
          </ac:spMkLst>
        </pc:spChg>
      </pc:sldChg>
      <pc:sldChg chg="modSp">
        <pc:chgData name="Anne Depue" userId="ce8b122cf7b10dd2" providerId="LiveId" clId="{A5DF8BD3-11B9-4CBD-9828-3468E1F06744}" dt="2024-01-12T21:32:11.790" v="4"/>
        <pc:sldMkLst>
          <pc:docMk/>
          <pc:sldMk cId="0" sldId="280"/>
        </pc:sldMkLst>
        <pc:spChg chg="mod">
          <ac:chgData name="Anne Depue" userId="ce8b122cf7b10dd2" providerId="LiveId" clId="{A5DF8BD3-11B9-4CBD-9828-3468E1F06744}" dt="2024-01-12T21:32:11.790" v="4"/>
          <ac:spMkLst>
            <pc:docMk/>
            <pc:sldMk cId="0" sldId="280"/>
            <ac:spMk id="3" creationId="{00000000-0000-0000-0000-000000000000}"/>
          </ac:spMkLst>
        </pc:spChg>
      </pc:sldChg>
      <pc:sldMasterChg chg="modSp modSldLayout">
        <pc:chgData name="Anne Depue" userId="ce8b122cf7b10dd2" providerId="LiveId" clId="{A5DF8BD3-11B9-4CBD-9828-3468E1F06744}" dt="2024-01-12T21:32:11.790" v="4"/>
        <pc:sldMasterMkLst>
          <pc:docMk/>
          <pc:sldMasterMk cId="0" sldId="2147483648"/>
        </pc:sldMasterMkLst>
        <pc:spChg chg="mod">
          <ac:chgData name="Anne Depue" userId="ce8b122cf7b10dd2" providerId="LiveId" clId="{A5DF8BD3-11B9-4CBD-9828-3468E1F06744}" dt="2024-01-12T21:32:11.790" v="4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Anne Depue" userId="ce8b122cf7b10dd2" providerId="LiveId" clId="{A5DF8BD3-11B9-4CBD-9828-3468E1F06744}" dt="2024-01-12T21:32:11.790" v="4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Anne Depue" userId="ce8b122cf7b10dd2" providerId="LiveId" clId="{A5DF8BD3-11B9-4CBD-9828-3468E1F06744}" dt="2024-01-12T21:32:11.790" v="4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Anne Depue" userId="ce8b122cf7b10dd2" providerId="LiveId" clId="{A5DF8BD3-11B9-4CBD-9828-3468E1F06744}" dt="2024-01-12T21:32:11.790" v="4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Anne Depue" userId="ce8b122cf7b10dd2" providerId="LiveId" clId="{A5DF8BD3-11B9-4CBD-9828-3468E1F06744}" dt="2024-01-12T21:32:11.790" v="4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Anne Depue" userId="ce8b122cf7b10dd2" providerId="LiveId" clId="{A5DF8BD3-11B9-4CBD-9828-3468E1F06744}" dt="2024-01-12T21:32:11.790" v="4"/>
          <pc:sldLayoutMkLst>
            <pc:docMk/>
            <pc:sldMasterMk cId="0" sldId="2147483648"/>
            <pc:sldLayoutMk cId="0" sldId="2147483649"/>
          </pc:sldLayoutMkLst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Anne Depue" userId="ce8b122cf7b10dd2" providerId="LiveId" clId="{A5DF8BD3-11B9-4CBD-9828-3468E1F06744}" dt="2024-01-12T21:32:11.790" v="4"/>
          <pc:sldLayoutMkLst>
            <pc:docMk/>
            <pc:sldMasterMk cId="0" sldId="2147483648"/>
            <pc:sldLayoutMk cId="0" sldId="2147483651"/>
          </pc:sldLayoutMkLst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Anne Depue" userId="ce8b122cf7b10dd2" providerId="LiveId" clId="{A5DF8BD3-11B9-4CBD-9828-3468E1F06744}" dt="2024-01-12T21:32:11.790" v="4"/>
          <pc:sldLayoutMkLst>
            <pc:docMk/>
            <pc:sldMasterMk cId="0" sldId="2147483648"/>
            <pc:sldLayoutMk cId="0" sldId="2147483652"/>
          </pc:sldLayoutMkLst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Anne Depue" userId="ce8b122cf7b10dd2" providerId="LiveId" clId="{A5DF8BD3-11B9-4CBD-9828-3468E1F06744}" dt="2024-01-12T21:32:11.790" v="4"/>
          <pc:sldLayoutMkLst>
            <pc:docMk/>
            <pc:sldMasterMk cId="0" sldId="2147483648"/>
            <pc:sldLayoutMk cId="0" sldId="2147483653"/>
          </pc:sldLayoutMkLst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Anne Depue" userId="ce8b122cf7b10dd2" providerId="LiveId" clId="{A5DF8BD3-11B9-4CBD-9828-3468E1F06744}" dt="2024-01-12T21:32:11.790" v="4"/>
          <pc:sldLayoutMkLst>
            <pc:docMk/>
            <pc:sldMasterMk cId="0" sldId="2147483648"/>
            <pc:sldLayoutMk cId="0" sldId="2147483656"/>
          </pc:sldLayoutMkLst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Anne Depue" userId="ce8b122cf7b10dd2" providerId="LiveId" clId="{A5DF8BD3-11B9-4CBD-9828-3468E1F06744}" dt="2024-01-12T21:32:11.790" v="4"/>
          <pc:sldLayoutMkLst>
            <pc:docMk/>
            <pc:sldMasterMk cId="0" sldId="2147483648"/>
            <pc:sldLayoutMk cId="0" sldId="2147483657"/>
          </pc:sldLayoutMkLst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Anne Depue" userId="ce8b122cf7b10dd2" providerId="LiveId" clId="{A5DF8BD3-11B9-4CBD-9828-3468E1F06744}" dt="2024-01-12T21:32:11.790" v="4"/>
          <pc:sldLayoutMkLst>
            <pc:docMk/>
            <pc:sldMasterMk cId="0" sldId="2147483648"/>
            <pc:sldLayoutMk cId="0" sldId="2147483659"/>
          </pc:sldLayoutMkLst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Anne Depue" userId="ce8b122cf7b10dd2" providerId="LiveId" clId="{A5DF8BD3-11B9-4CBD-9828-3468E1F06744}" dt="2024-01-12T21:32:11.790" v="4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</pc:sldMasterChg>
    </pc:docChg>
  </pc:docChgLst>
  <pc:docChgLst>
    <pc:chgData name="Anne Depue" userId="ce8b122cf7b10dd2" providerId="LiveId" clId="{62C785C9-0C7A-4D4A-AC5E-AA5B1954488F}"/>
    <pc:docChg chg="undo custSel addSld delSld modSld">
      <pc:chgData name="Anne Depue" userId="ce8b122cf7b10dd2" providerId="LiveId" clId="{62C785C9-0C7A-4D4A-AC5E-AA5B1954488F}" dt="2024-01-15T04:14:55.026" v="799" actId="47"/>
      <pc:docMkLst>
        <pc:docMk/>
      </pc:docMkLst>
      <pc:sldChg chg="add del">
        <pc:chgData name="Anne Depue" userId="ce8b122cf7b10dd2" providerId="LiveId" clId="{62C785C9-0C7A-4D4A-AC5E-AA5B1954488F}" dt="2024-01-15T04:14:45.701" v="797" actId="47"/>
        <pc:sldMkLst>
          <pc:docMk/>
          <pc:sldMk cId="1679724025" sldId="256"/>
        </pc:sldMkLst>
      </pc:sldChg>
      <pc:sldChg chg="modSp mod modAnim">
        <pc:chgData name="Anne Depue" userId="ce8b122cf7b10dd2" providerId="LiveId" clId="{62C785C9-0C7A-4D4A-AC5E-AA5B1954488F}" dt="2024-01-14T12:11:59.109" v="585"/>
        <pc:sldMkLst>
          <pc:docMk/>
          <pc:sldMk cId="0" sldId="257"/>
        </pc:sldMkLst>
        <pc:spChg chg="mod">
          <ac:chgData name="Anne Depue" userId="ce8b122cf7b10dd2" providerId="LiveId" clId="{62C785C9-0C7A-4D4A-AC5E-AA5B1954488F}" dt="2024-01-14T12:11:37.544" v="584" actId="114"/>
          <ac:spMkLst>
            <pc:docMk/>
            <pc:sldMk cId="0" sldId="257"/>
            <ac:spMk id="3" creationId="{00000000-0000-0000-0000-000000000000}"/>
          </ac:spMkLst>
        </pc:spChg>
      </pc:sldChg>
      <pc:sldChg chg="modSp modAnim">
        <pc:chgData name="Anne Depue" userId="ce8b122cf7b10dd2" providerId="LiveId" clId="{62C785C9-0C7A-4D4A-AC5E-AA5B1954488F}" dt="2024-01-14T12:24:02.686" v="693" actId="6559"/>
        <pc:sldMkLst>
          <pc:docMk/>
          <pc:sldMk cId="0" sldId="259"/>
        </pc:sldMkLst>
        <pc:spChg chg="mod">
          <ac:chgData name="Anne Depue" userId="ce8b122cf7b10dd2" providerId="LiveId" clId="{62C785C9-0C7A-4D4A-AC5E-AA5B1954488F}" dt="2024-01-14T12:24:02.686" v="693" actId="6559"/>
          <ac:spMkLst>
            <pc:docMk/>
            <pc:sldMk cId="0" sldId="259"/>
            <ac:spMk id="3" creationId="{00000000-0000-0000-0000-000000000000}"/>
          </ac:spMkLst>
        </pc:spChg>
      </pc:sldChg>
      <pc:sldChg chg="modSp mod modAnim">
        <pc:chgData name="Anne Depue" userId="ce8b122cf7b10dd2" providerId="LiveId" clId="{62C785C9-0C7A-4D4A-AC5E-AA5B1954488F}" dt="2024-01-14T12:22:04.714" v="682" actId="20577"/>
        <pc:sldMkLst>
          <pc:docMk/>
          <pc:sldMk cId="0" sldId="260"/>
        </pc:sldMkLst>
        <pc:spChg chg="mod">
          <ac:chgData name="Anne Depue" userId="ce8b122cf7b10dd2" providerId="LiveId" clId="{62C785C9-0C7A-4D4A-AC5E-AA5B1954488F}" dt="2024-01-14T12:22:04.714" v="682" actId="20577"/>
          <ac:spMkLst>
            <pc:docMk/>
            <pc:sldMk cId="0" sldId="260"/>
            <ac:spMk id="3" creationId="{00000000-0000-0000-0000-000000000000}"/>
          </ac:spMkLst>
        </pc:spChg>
      </pc:sldChg>
      <pc:sldChg chg="modSp mod modAnim">
        <pc:chgData name="Anne Depue" userId="ce8b122cf7b10dd2" providerId="LiveId" clId="{62C785C9-0C7A-4D4A-AC5E-AA5B1954488F}" dt="2024-01-14T12:37:27.820" v="774" actId="20577"/>
        <pc:sldMkLst>
          <pc:docMk/>
          <pc:sldMk cId="0" sldId="261"/>
        </pc:sldMkLst>
        <pc:spChg chg="mod">
          <ac:chgData name="Anne Depue" userId="ce8b122cf7b10dd2" providerId="LiveId" clId="{62C785C9-0C7A-4D4A-AC5E-AA5B1954488F}" dt="2024-01-14T12:37:27.820" v="774" actId="20577"/>
          <ac:spMkLst>
            <pc:docMk/>
            <pc:sldMk cId="0" sldId="261"/>
            <ac:spMk id="3" creationId="{00000000-0000-0000-0000-000000000000}"/>
          </ac:spMkLst>
        </pc:spChg>
      </pc:sldChg>
      <pc:sldChg chg="modSp mod modAnim">
        <pc:chgData name="Anne Depue" userId="ce8b122cf7b10dd2" providerId="LiveId" clId="{62C785C9-0C7A-4D4A-AC5E-AA5B1954488F}" dt="2024-01-14T12:34:15.560" v="754"/>
        <pc:sldMkLst>
          <pc:docMk/>
          <pc:sldMk cId="0" sldId="262"/>
        </pc:sldMkLst>
        <pc:spChg chg="mod">
          <ac:chgData name="Anne Depue" userId="ce8b122cf7b10dd2" providerId="LiveId" clId="{62C785C9-0C7A-4D4A-AC5E-AA5B1954488F}" dt="2024-01-14T12:33:06.493" v="753" actId="6559"/>
          <ac:spMkLst>
            <pc:docMk/>
            <pc:sldMk cId="0" sldId="262"/>
            <ac:spMk id="3" creationId="{00000000-0000-0000-0000-000000000000}"/>
          </ac:spMkLst>
        </pc:spChg>
      </pc:sldChg>
      <pc:sldChg chg="modSp mod modAnim">
        <pc:chgData name="Anne Depue" userId="ce8b122cf7b10dd2" providerId="LiveId" clId="{62C785C9-0C7A-4D4A-AC5E-AA5B1954488F}" dt="2024-01-14T12:40:42.644" v="795" actId="27636"/>
        <pc:sldMkLst>
          <pc:docMk/>
          <pc:sldMk cId="0" sldId="263"/>
        </pc:sldMkLst>
        <pc:spChg chg="mod">
          <ac:chgData name="Anne Depue" userId="ce8b122cf7b10dd2" providerId="LiveId" clId="{62C785C9-0C7A-4D4A-AC5E-AA5B1954488F}" dt="2024-01-14T12:40:42.644" v="795" actId="27636"/>
          <ac:spMkLst>
            <pc:docMk/>
            <pc:sldMk cId="0" sldId="263"/>
            <ac:spMk id="3" creationId="{00000000-0000-0000-0000-000000000000}"/>
          </ac:spMkLst>
        </pc:spChg>
      </pc:sldChg>
      <pc:sldChg chg="del">
        <pc:chgData name="Anne Depue" userId="ce8b122cf7b10dd2" providerId="LiveId" clId="{62C785C9-0C7A-4D4A-AC5E-AA5B1954488F}" dt="2024-01-13T16:59:02.038" v="362" actId="47"/>
        <pc:sldMkLst>
          <pc:docMk/>
          <pc:sldMk cId="0" sldId="264"/>
        </pc:sldMkLst>
      </pc:sldChg>
      <pc:sldChg chg="modSp modAnim">
        <pc:chgData name="Anne Depue" userId="ce8b122cf7b10dd2" providerId="LiveId" clId="{62C785C9-0C7A-4D4A-AC5E-AA5B1954488F}" dt="2024-01-14T12:21:29.507" v="678" actId="207"/>
        <pc:sldMkLst>
          <pc:docMk/>
          <pc:sldMk cId="0" sldId="267"/>
        </pc:sldMkLst>
        <pc:spChg chg="mod">
          <ac:chgData name="Anne Depue" userId="ce8b122cf7b10dd2" providerId="LiveId" clId="{62C785C9-0C7A-4D4A-AC5E-AA5B1954488F}" dt="2024-01-14T12:21:29.507" v="678" actId="207"/>
          <ac:spMkLst>
            <pc:docMk/>
            <pc:sldMk cId="0" sldId="267"/>
            <ac:spMk id="3" creationId="{00000000-0000-0000-0000-000000000000}"/>
          </ac:spMkLst>
        </pc:spChg>
      </pc:sldChg>
      <pc:sldChg chg="modSp modAnim">
        <pc:chgData name="Anne Depue" userId="ce8b122cf7b10dd2" providerId="LiveId" clId="{62C785C9-0C7A-4D4A-AC5E-AA5B1954488F}" dt="2024-01-13T16:05:29.585" v="6" actId="207"/>
        <pc:sldMkLst>
          <pc:docMk/>
          <pc:sldMk cId="0" sldId="268"/>
        </pc:sldMkLst>
        <pc:spChg chg="mod">
          <ac:chgData name="Anne Depue" userId="ce8b122cf7b10dd2" providerId="LiveId" clId="{62C785C9-0C7A-4D4A-AC5E-AA5B1954488F}" dt="2024-01-13T16:05:29.585" v="6" actId="207"/>
          <ac:spMkLst>
            <pc:docMk/>
            <pc:sldMk cId="0" sldId="268"/>
            <ac:spMk id="3" creationId="{00000000-0000-0000-0000-000000000000}"/>
          </ac:spMkLst>
        </pc:spChg>
      </pc:sldChg>
      <pc:sldChg chg="modSp modAnim">
        <pc:chgData name="Anne Depue" userId="ce8b122cf7b10dd2" providerId="LiveId" clId="{62C785C9-0C7A-4D4A-AC5E-AA5B1954488F}" dt="2024-01-13T16:09:11.098" v="13" actId="113"/>
        <pc:sldMkLst>
          <pc:docMk/>
          <pc:sldMk cId="0" sldId="269"/>
        </pc:sldMkLst>
        <pc:spChg chg="mod">
          <ac:chgData name="Anne Depue" userId="ce8b122cf7b10dd2" providerId="LiveId" clId="{62C785C9-0C7A-4D4A-AC5E-AA5B1954488F}" dt="2024-01-13T16:09:11.098" v="13" actId="113"/>
          <ac:spMkLst>
            <pc:docMk/>
            <pc:sldMk cId="0" sldId="269"/>
            <ac:spMk id="3" creationId="{00000000-0000-0000-0000-000000000000}"/>
          </ac:spMkLst>
        </pc:spChg>
      </pc:sldChg>
      <pc:sldChg chg="modSp mod">
        <pc:chgData name="Anne Depue" userId="ce8b122cf7b10dd2" providerId="LiveId" clId="{62C785C9-0C7A-4D4A-AC5E-AA5B1954488F}" dt="2024-01-14T12:22:47.966" v="689" actId="20577"/>
        <pc:sldMkLst>
          <pc:docMk/>
          <pc:sldMk cId="0" sldId="270"/>
        </pc:sldMkLst>
        <pc:spChg chg="mod">
          <ac:chgData name="Anne Depue" userId="ce8b122cf7b10dd2" providerId="LiveId" clId="{62C785C9-0C7A-4D4A-AC5E-AA5B1954488F}" dt="2024-01-14T12:22:47.966" v="689" actId="20577"/>
          <ac:spMkLst>
            <pc:docMk/>
            <pc:sldMk cId="0" sldId="270"/>
            <ac:spMk id="3" creationId="{00000000-0000-0000-0000-000000000000}"/>
          </ac:spMkLst>
        </pc:spChg>
      </pc:sldChg>
      <pc:sldChg chg="modSp mod modAnim">
        <pc:chgData name="Anne Depue" userId="ce8b122cf7b10dd2" providerId="LiveId" clId="{62C785C9-0C7A-4D4A-AC5E-AA5B1954488F}" dt="2024-01-13T16:14:36.877" v="35"/>
        <pc:sldMkLst>
          <pc:docMk/>
          <pc:sldMk cId="0" sldId="272"/>
        </pc:sldMkLst>
        <pc:spChg chg="mod">
          <ac:chgData name="Anne Depue" userId="ce8b122cf7b10dd2" providerId="LiveId" clId="{62C785C9-0C7A-4D4A-AC5E-AA5B1954488F}" dt="2024-01-13T16:14:12.939" v="34" actId="122"/>
          <ac:spMkLst>
            <pc:docMk/>
            <pc:sldMk cId="0" sldId="272"/>
            <ac:spMk id="3" creationId="{00000000-0000-0000-0000-000000000000}"/>
          </ac:spMkLst>
        </pc:spChg>
      </pc:sldChg>
      <pc:sldChg chg="modSp mod modAnim">
        <pc:chgData name="Anne Depue" userId="ce8b122cf7b10dd2" providerId="LiveId" clId="{62C785C9-0C7A-4D4A-AC5E-AA5B1954488F}" dt="2024-01-14T12:29:49.356" v="737"/>
        <pc:sldMkLst>
          <pc:docMk/>
          <pc:sldMk cId="0" sldId="274"/>
        </pc:sldMkLst>
        <pc:spChg chg="mod">
          <ac:chgData name="Anne Depue" userId="ce8b122cf7b10dd2" providerId="LiveId" clId="{62C785C9-0C7A-4D4A-AC5E-AA5B1954488F}" dt="2024-01-14T12:29:31.613" v="736" actId="20577"/>
          <ac:spMkLst>
            <pc:docMk/>
            <pc:sldMk cId="0" sldId="274"/>
            <ac:spMk id="3" creationId="{00000000-0000-0000-0000-000000000000}"/>
          </ac:spMkLst>
        </pc:spChg>
      </pc:sldChg>
      <pc:sldChg chg="modSp mod modAnim">
        <pc:chgData name="Anne Depue" userId="ce8b122cf7b10dd2" providerId="LiveId" clId="{62C785C9-0C7A-4D4A-AC5E-AA5B1954488F}" dt="2024-01-14T12:28:41.682" v="733" actId="179"/>
        <pc:sldMkLst>
          <pc:docMk/>
          <pc:sldMk cId="0" sldId="275"/>
        </pc:sldMkLst>
        <pc:spChg chg="mod">
          <ac:chgData name="Anne Depue" userId="ce8b122cf7b10dd2" providerId="LiveId" clId="{62C785C9-0C7A-4D4A-AC5E-AA5B1954488F}" dt="2024-01-14T12:28:41.682" v="733" actId="179"/>
          <ac:spMkLst>
            <pc:docMk/>
            <pc:sldMk cId="0" sldId="275"/>
            <ac:spMk id="3" creationId="{00000000-0000-0000-0000-000000000000}"/>
          </ac:spMkLst>
        </pc:spChg>
      </pc:sldChg>
      <pc:sldChg chg="modSp mod">
        <pc:chgData name="Anne Depue" userId="ce8b122cf7b10dd2" providerId="LiveId" clId="{62C785C9-0C7A-4D4A-AC5E-AA5B1954488F}" dt="2024-01-13T16:17:50.804" v="62" actId="14100"/>
        <pc:sldMkLst>
          <pc:docMk/>
          <pc:sldMk cId="0" sldId="276"/>
        </pc:sldMkLst>
        <pc:spChg chg="mod">
          <ac:chgData name="Anne Depue" userId="ce8b122cf7b10dd2" providerId="LiveId" clId="{62C785C9-0C7A-4D4A-AC5E-AA5B1954488F}" dt="2024-01-13T16:17:50.804" v="62" actId="14100"/>
          <ac:spMkLst>
            <pc:docMk/>
            <pc:sldMk cId="0" sldId="276"/>
            <ac:spMk id="3" creationId="{00000000-0000-0000-0000-000000000000}"/>
          </ac:spMkLst>
        </pc:spChg>
      </pc:sldChg>
      <pc:sldChg chg="del">
        <pc:chgData name="Anne Depue" userId="ce8b122cf7b10dd2" providerId="LiveId" clId="{62C785C9-0C7A-4D4A-AC5E-AA5B1954488F}" dt="2024-01-13T16:53:37.116" v="321" actId="47"/>
        <pc:sldMkLst>
          <pc:docMk/>
          <pc:sldMk cId="0" sldId="277"/>
        </pc:sldMkLst>
      </pc:sldChg>
      <pc:sldChg chg="modSp del mod">
        <pc:chgData name="Anne Depue" userId="ce8b122cf7b10dd2" providerId="LiveId" clId="{62C785C9-0C7A-4D4A-AC5E-AA5B1954488F}" dt="2024-01-13T16:57:54.816" v="352" actId="47"/>
        <pc:sldMkLst>
          <pc:docMk/>
          <pc:sldMk cId="0" sldId="278"/>
        </pc:sldMkLst>
        <pc:spChg chg="mod">
          <ac:chgData name="Anne Depue" userId="ce8b122cf7b10dd2" providerId="LiveId" clId="{62C785C9-0C7A-4D4A-AC5E-AA5B1954488F}" dt="2024-01-13T16:55:34.421" v="333" actId="21"/>
          <ac:spMkLst>
            <pc:docMk/>
            <pc:sldMk cId="0" sldId="278"/>
            <ac:spMk id="3" creationId="{00000000-0000-0000-0000-000000000000}"/>
          </ac:spMkLst>
        </pc:spChg>
      </pc:sldChg>
      <pc:sldChg chg="modSp mod modAnim">
        <pc:chgData name="Anne Depue" userId="ce8b122cf7b10dd2" providerId="LiveId" clId="{62C785C9-0C7A-4D4A-AC5E-AA5B1954488F}" dt="2024-01-14T12:39:05.388" v="778"/>
        <pc:sldMkLst>
          <pc:docMk/>
          <pc:sldMk cId="0" sldId="279"/>
        </pc:sldMkLst>
        <pc:spChg chg="mod">
          <ac:chgData name="Anne Depue" userId="ce8b122cf7b10dd2" providerId="LiveId" clId="{62C785C9-0C7A-4D4A-AC5E-AA5B1954488F}" dt="2024-01-14T12:38:48.057" v="777" actId="20577"/>
          <ac:spMkLst>
            <pc:docMk/>
            <pc:sldMk cId="0" sldId="279"/>
            <ac:spMk id="3" creationId="{00000000-0000-0000-0000-000000000000}"/>
          </ac:spMkLst>
        </pc:spChg>
      </pc:sldChg>
      <pc:sldChg chg="modSp mod modAnim">
        <pc:chgData name="Anne Depue" userId="ce8b122cf7b10dd2" providerId="LiveId" clId="{62C785C9-0C7A-4D4A-AC5E-AA5B1954488F}" dt="2024-01-13T16:58:48.225" v="361"/>
        <pc:sldMkLst>
          <pc:docMk/>
          <pc:sldMk cId="0" sldId="280"/>
        </pc:sldMkLst>
        <pc:spChg chg="mod">
          <ac:chgData name="Anne Depue" userId="ce8b122cf7b10dd2" providerId="LiveId" clId="{62C785C9-0C7A-4D4A-AC5E-AA5B1954488F}" dt="2024-01-13T16:58:32.583" v="359" actId="6549"/>
          <ac:spMkLst>
            <pc:docMk/>
            <pc:sldMk cId="0" sldId="280"/>
            <ac:spMk id="3" creationId="{00000000-0000-0000-0000-000000000000}"/>
          </ac:spMkLst>
        </pc:spChg>
      </pc:sldChg>
      <pc:sldChg chg="add">
        <pc:chgData name="Anne Depue" userId="ce8b122cf7b10dd2" providerId="LiveId" clId="{62C785C9-0C7A-4D4A-AC5E-AA5B1954488F}" dt="2024-01-13T17:45:05.806" v="515"/>
        <pc:sldMkLst>
          <pc:docMk/>
          <pc:sldMk cId="2333215593" sldId="281"/>
        </pc:sldMkLst>
      </pc:sldChg>
      <pc:sldChg chg="modSp add mod modAnim">
        <pc:chgData name="Anne Depue" userId="ce8b122cf7b10dd2" providerId="LiveId" clId="{62C785C9-0C7A-4D4A-AC5E-AA5B1954488F}" dt="2024-01-14T12:16:00.665" v="658" actId="113"/>
        <pc:sldMkLst>
          <pc:docMk/>
          <pc:sldMk cId="3925454426" sldId="323"/>
        </pc:sldMkLst>
        <pc:spChg chg="mod">
          <ac:chgData name="Anne Depue" userId="ce8b122cf7b10dd2" providerId="LiveId" clId="{62C785C9-0C7A-4D4A-AC5E-AA5B1954488F}" dt="2024-01-14T12:16:00.665" v="658" actId="113"/>
          <ac:spMkLst>
            <pc:docMk/>
            <pc:sldMk cId="3925454426" sldId="323"/>
            <ac:spMk id="2" creationId="{B8B9051A-0CEA-1C1B-91D1-54F536CF0583}"/>
          </ac:spMkLst>
        </pc:spChg>
      </pc:sldChg>
      <pc:sldChg chg="add del">
        <pc:chgData name="Anne Depue" userId="ce8b122cf7b10dd2" providerId="LiveId" clId="{62C785C9-0C7A-4D4A-AC5E-AA5B1954488F}" dt="2024-01-15T04:14:47.093" v="798" actId="47"/>
        <pc:sldMkLst>
          <pc:docMk/>
          <pc:sldMk cId="1327904634" sldId="324"/>
        </pc:sldMkLst>
      </pc:sldChg>
      <pc:sldChg chg="modSp add mod modAnim">
        <pc:chgData name="Anne Depue" userId="ce8b122cf7b10dd2" providerId="LiveId" clId="{62C785C9-0C7A-4D4A-AC5E-AA5B1954488F}" dt="2024-01-14T12:21:42.038" v="680" actId="207"/>
        <pc:sldMkLst>
          <pc:docMk/>
          <pc:sldMk cId="3521948217" sldId="325"/>
        </pc:sldMkLst>
        <pc:spChg chg="mod">
          <ac:chgData name="Anne Depue" userId="ce8b122cf7b10dd2" providerId="LiveId" clId="{62C785C9-0C7A-4D4A-AC5E-AA5B1954488F}" dt="2024-01-14T12:21:42.038" v="680" actId="207"/>
          <ac:spMkLst>
            <pc:docMk/>
            <pc:sldMk cId="3521948217" sldId="325"/>
            <ac:spMk id="3" creationId="{00000000-0000-0000-0000-000000000000}"/>
          </ac:spMkLst>
        </pc:spChg>
      </pc:sldChg>
      <pc:sldChg chg="add del">
        <pc:chgData name="Anne Depue" userId="ce8b122cf7b10dd2" providerId="LiveId" clId="{62C785C9-0C7A-4D4A-AC5E-AA5B1954488F}" dt="2024-01-15T04:14:55.026" v="799" actId="47"/>
        <pc:sldMkLst>
          <pc:docMk/>
          <pc:sldMk cId="1990531033" sldId="32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F87F8E-73E8-83AE-6B35-0A6EBF8E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3"/>
          <a:stretch/>
        </p:blipFill>
        <p:spPr>
          <a:xfrm>
            <a:off x="0" y="0"/>
            <a:ext cx="12192000" cy="6864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BC94CD-8BC6-AC22-A661-8448196C80E6}"/>
              </a:ext>
            </a:extLst>
          </p:cNvPr>
          <p:cNvSpPr txBox="1"/>
          <p:nvPr/>
        </p:nvSpPr>
        <p:spPr>
          <a:xfrm>
            <a:off x="1457325" y="135494"/>
            <a:ext cx="5242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bg1"/>
                  </a:solidFill>
                </a:ln>
              </a:rPr>
              <a:t>Welcome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05A407-BAED-FA13-71FE-097DCC6E6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19527" r="4532" b="23173"/>
          <a:stretch/>
        </p:blipFill>
        <p:spPr>
          <a:xfrm>
            <a:off x="9772650" y="504825"/>
            <a:ext cx="1885950" cy="1200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BAF5E-1595-515C-ABC8-285D5D0ABC03}"/>
              </a:ext>
            </a:extLst>
          </p:cNvPr>
          <p:cNvSpPr txBox="1"/>
          <p:nvPr/>
        </p:nvSpPr>
        <p:spPr>
          <a:xfrm>
            <a:off x="1552575" y="5753100"/>
            <a:ext cx="916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God leads His dear children along.</a:t>
            </a:r>
          </a:p>
        </p:txBody>
      </p:sp>
    </p:spTree>
    <p:extLst>
      <p:ext uri="{BB962C8B-B14F-4D97-AF65-F5344CB8AC3E}">
        <p14:creationId xmlns:p14="http://schemas.microsoft.com/office/powerpoint/2010/main" val="2333215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2Cor 5:21  </a:t>
            </a:r>
            <a:r>
              <a:rPr lang="en-US" sz="4800" dirty="0">
                <a:solidFill>
                  <a:schemeClr val="tx1"/>
                </a:solidFill>
              </a:rPr>
              <a:t>He has made (</a:t>
            </a:r>
            <a:r>
              <a:rPr lang="en-US" sz="4800" i="1" dirty="0">
                <a:solidFill>
                  <a:schemeClr val="tx1"/>
                </a:solidFill>
              </a:rPr>
              <a:t>Jesus Christ</a:t>
            </a:r>
            <a:r>
              <a:rPr lang="en-US" sz="4800" dirty="0">
                <a:solidFill>
                  <a:schemeClr val="tx1"/>
                </a:solidFill>
              </a:rPr>
              <a:t>) to be sin for us, who knew no sin; that we might be made the </a:t>
            </a:r>
            <a:r>
              <a:rPr lang="en-US" sz="4800" b="1" dirty="0">
                <a:solidFill>
                  <a:srgbClr val="FF0000"/>
                </a:solidFill>
              </a:rPr>
              <a:t>righteousness</a:t>
            </a:r>
            <a:r>
              <a:rPr lang="en-US" sz="4800" dirty="0">
                <a:solidFill>
                  <a:schemeClr val="tx1"/>
                </a:solidFill>
              </a:rPr>
              <a:t> of God in him.  	</a:t>
            </a:r>
          </a:p>
          <a:p>
            <a:r>
              <a:rPr lang="en-US" sz="4800" b="1" dirty="0">
                <a:solidFill>
                  <a:schemeClr val="tx1"/>
                </a:solidFill>
              </a:rPr>
              <a:t>Forgiven </a:t>
            </a:r>
            <a:r>
              <a:rPr lang="en-US" sz="4800" dirty="0">
                <a:solidFill>
                  <a:schemeClr val="tx1"/>
                </a:solidFill>
              </a:rPr>
              <a:t>people can live </a:t>
            </a:r>
            <a:r>
              <a:rPr lang="en-US" sz="4800" b="1" dirty="0">
                <a:solidFill>
                  <a:schemeClr val="tx1"/>
                </a:solidFill>
              </a:rPr>
              <a:t>confidently!</a:t>
            </a:r>
          </a:p>
          <a:p>
            <a:pPr algn="l"/>
            <a:endParaRPr lang="en-US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>
              <a:lnSpc>
                <a:spcPct val="950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Three “R’s” of Maturity</a:t>
            </a:r>
          </a:p>
          <a:p>
            <a:pPr marL="571500" indent="-571500" algn="l" hangingPunct="0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chemeClr val="tx1"/>
                </a:solidFill>
              </a:rPr>
              <a:t>R</a:t>
            </a:r>
            <a:r>
              <a:rPr lang="en-US" sz="3600" u="sng" dirty="0">
                <a:solidFill>
                  <a:schemeClr val="tx1"/>
                </a:solidFill>
              </a:rPr>
              <a:t>ighteousness</a:t>
            </a:r>
            <a:r>
              <a:rPr lang="en-US" sz="3600" dirty="0">
                <a:solidFill>
                  <a:schemeClr val="tx1"/>
                </a:solidFill>
              </a:rPr>
              <a:t> - knowing &amp; doing what pleases God</a:t>
            </a:r>
          </a:p>
          <a:p>
            <a:pPr algn="l" hangingPunct="0">
              <a:lnSpc>
                <a:spcPct val="95000"/>
              </a:lnSpc>
              <a:spcBef>
                <a:spcPts val="0"/>
              </a:spcBef>
            </a:pPr>
            <a:endParaRPr lang="en-US" sz="3600" b="1" dirty="0">
              <a:solidFill>
                <a:schemeClr val="tx1"/>
              </a:solidFill>
            </a:endParaRPr>
          </a:p>
          <a:p>
            <a:pPr algn="l" hangingPunct="0">
              <a:lnSpc>
                <a:spcPct val="95000"/>
              </a:lnSpc>
              <a:spcBef>
                <a:spcPts val="0"/>
              </a:spcBef>
              <a:tabLst>
                <a:tab pos="508000" algn="l"/>
              </a:tabLst>
            </a:pPr>
            <a:r>
              <a:rPr lang="en-US" sz="4800" b="1" dirty="0">
                <a:solidFill>
                  <a:schemeClr val="tx1"/>
                </a:solidFill>
                <a:sym typeface="Wingdings" panose="05000000000000000000" pitchFamily="2" charset="2"/>
              </a:rPr>
              <a:t></a:t>
            </a:r>
            <a:r>
              <a:rPr lang="en-US" sz="4800" b="1" dirty="0">
                <a:solidFill>
                  <a:schemeClr val="tx1"/>
                </a:solidFill>
              </a:rPr>
              <a:t> R</a:t>
            </a:r>
            <a:r>
              <a:rPr lang="en-US" sz="4800" b="1" u="sng" dirty="0">
                <a:solidFill>
                  <a:srgbClr val="FF0000"/>
                </a:solidFill>
              </a:rPr>
              <a:t>ESPONSIBILITY</a:t>
            </a:r>
            <a:r>
              <a:rPr lang="en-US" sz="4800" dirty="0">
                <a:solidFill>
                  <a:schemeClr val="tx1"/>
                </a:solidFill>
              </a:rPr>
              <a:t> - Do you </a:t>
            </a:r>
            <a:r>
              <a:rPr lang="en-US" sz="4800" b="1" dirty="0">
                <a:solidFill>
                  <a:schemeClr val="tx1"/>
                </a:solidFill>
              </a:rPr>
              <a:t>personalize 				sowing &amp; reaping?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</a:p>
          <a:p>
            <a:pPr algn="l" hangingPunct="0">
              <a:lnSpc>
                <a:spcPct val="95000"/>
              </a:lnSpc>
              <a:spcBef>
                <a:spcPts val="0"/>
              </a:spcBef>
            </a:pPr>
            <a:endParaRPr lang="en-US" sz="800" b="1" dirty="0">
              <a:solidFill>
                <a:srgbClr val="FF0000"/>
              </a:solidFill>
            </a:endParaRPr>
          </a:p>
          <a:p>
            <a:pPr algn="l" hangingPunct="0">
              <a:lnSpc>
                <a:spcPct val="9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Gal 6:7 </a:t>
            </a:r>
            <a:r>
              <a:rPr lang="en-US" sz="4800" dirty="0">
                <a:solidFill>
                  <a:schemeClr val="tx1"/>
                </a:solidFill>
              </a:rPr>
              <a:t>Do not be deceived, God is not mocked; whatever a man </a:t>
            </a:r>
            <a:r>
              <a:rPr lang="en-US" sz="4800" b="1" dirty="0">
                <a:solidFill>
                  <a:schemeClr val="tx1"/>
                </a:solidFill>
              </a:rPr>
              <a:t>sows</a:t>
            </a:r>
            <a:r>
              <a:rPr lang="en-US" sz="4800" dirty="0">
                <a:solidFill>
                  <a:schemeClr val="tx1"/>
                </a:solidFill>
              </a:rPr>
              <a:t> he will also </a:t>
            </a:r>
            <a:r>
              <a:rPr lang="en-US" sz="4800" b="1" dirty="0">
                <a:solidFill>
                  <a:schemeClr val="tx1"/>
                </a:solidFill>
              </a:rPr>
              <a:t>reap</a:t>
            </a:r>
            <a:r>
              <a:rPr lang="en-US" sz="4800" dirty="0">
                <a:solidFill>
                  <a:schemeClr val="tx1"/>
                </a:solidFill>
              </a:rPr>
              <a:t>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896600" cy="6248400"/>
          </a:xfrm>
        </p:spPr>
        <p:txBody>
          <a:bodyPr>
            <a:noAutofit/>
          </a:bodyPr>
          <a:lstStyle/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1Tim 4:12  </a:t>
            </a:r>
            <a:r>
              <a:rPr lang="en-US" sz="4800" dirty="0">
                <a:solidFill>
                  <a:schemeClr val="tx1"/>
                </a:solidFill>
              </a:rPr>
              <a:t>Let no one despise you for your </a:t>
            </a:r>
            <a:r>
              <a:rPr lang="en-US" sz="4800" b="1" dirty="0">
                <a:solidFill>
                  <a:schemeClr val="tx1"/>
                </a:solidFill>
              </a:rPr>
              <a:t>youth</a:t>
            </a:r>
            <a:r>
              <a:rPr lang="en-US" sz="4800" dirty="0">
                <a:solidFill>
                  <a:schemeClr val="tx1"/>
                </a:solidFill>
              </a:rPr>
              <a:t>, but set the believers an </a:t>
            </a:r>
            <a:r>
              <a:rPr lang="en-US" sz="4800" b="1" dirty="0">
                <a:solidFill>
                  <a:schemeClr val="tx1"/>
                </a:solidFill>
              </a:rPr>
              <a:t>example</a:t>
            </a:r>
            <a:r>
              <a:rPr lang="en-US" sz="4800" dirty="0">
                <a:solidFill>
                  <a:schemeClr val="tx1"/>
                </a:solidFill>
              </a:rPr>
              <a:t> in speech, in conduct, in love, in spirit, in faith, in purity.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8966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dirty="0">
                <a:solidFill>
                  <a:schemeClr val="tx1"/>
                </a:solidFill>
              </a:rPr>
              <a:t>Being</a:t>
            </a:r>
            <a:r>
              <a:rPr lang="en-US" sz="4800" b="1" dirty="0">
                <a:solidFill>
                  <a:schemeClr val="tx1"/>
                </a:solidFill>
              </a:rPr>
              <a:t> RESPONSIBLE </a:t>
            </a:r>
            <a:r>
              <a:rPr lang="en-US" sz="4800" dirty="0">
                <a:solidFill>
                  <a:schemeClr val="tx1"/>
                </a:solidFill>
              </a:rPr>
              <a:t>involves my ...</a:t>
            </a:r>
          </a:p>
          <a:p>
            <a:pPr algn="l" hangingPunct="0"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chemeClr val="tx1"/>
                </a:solidFill>
              </a:rPr>
              <a:t>Speech</a:t>
            </a:r>
            <a:r>
              <a:rPr lang="en-US" sz="4800" dirty="0">
                <a:solidFill>
                  <a:schemeClr val="tx1"/>
                </a:solidFill>
              </a:rPr>
              <a:t> - </a:t>
            </a:r>
            <a:r>
              <a:rPr lang="en-US" sz="4800" b="1" u="sng" dirty="0">
                <a:solidFill>
                  <a:srgbClr val="FF0000"/>
                </a:solidFill>
              </a:rPr>
              <a:t>words</a:t>
            </a:r>
            <a:r>
              <a:rPr lang="en-US" sz="4800" dirty="0">
                <a:solidFill>
                  <a:schemeClr val="tx1"/>
                </a:solidFill>
              </a:rPr>
              <a:t> matter (</a:t>
            </a:r>
            <a:r>
              <a:rPr lang="en-US" sz="4800" b="1" dirty="0">
                <a:solidFill>
                  <a:srgbClr val="00B050"/>
                </a:solidFill>
              </a:rPr>
              <a:t>Matt 12:34-37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marL="293688" lvl="1" algn="l" hangingPunct="0"/>
            <a:r>
              <a:rPr lang="en-US" sz="4800" dirty="0">
                <a:solidFill>
                  <a:schemeClr val="tx1"/>
                </a:solidFill>
                <a:sym typeface="Wingdings" panose="05000000000000000000" pitchFamily="2" charset="2"/>
              </a:rPr>
              <a:t> </a:t>
            </a:r>
            <a:r>
              <a:rPr lang="en-US" sz="4800" b="1" dirty="0">
                <a:solidFill>
                  <a:schemeClr val="tx1"/>
                </a:solidFill>
              </a:rPr>
              <a:t>spoken</a:t>
            </a:r>
            <a:r>
              <a:rPr lang="en-US" sz="4800" dirty="0">
                <a:solidFill>
                  <a:schemeClr val="tx1"/>
                </a:solidFill>
              </a:rPr>
              <a:t> words matter (</a:t>
            </a:r>
            <a:r>
              <a:rPr lang="en-US" sz="4800" i="1" dirty="0">
                <a:solidFill>
                  <a:schemeClr val="tx1"/>
                </a:solidFill>
              </a:rPr>
              <a:t>public &amp; private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marL="342900" lvl="1" algn="l" hangingPunct="0"/>
            <a:r>
              <a:rPr lang="en-US" sz="4800" dirty="0">
                <a:solidFill>
                  <a:schemeClr val="tx1"/>
                </a:solidFill>
                <a:sym typeface="Wingdings" panose="05000000000000000000" pitchFamily="2" charset="2"/>
              </a:rPr>
              <a:t> </a:t>
            </a:r>
            <a:r>
              <a:rPr lang="en-US" sz="4800" b="1" dirty="0">
                <a:solidFill>
                  <a:schemeClr val="tx1"/>
                </a:solidFill>
              </a:rPr>
              <a:t>written</a:t>
            </a:r>
            <a:r>
              <a:rPr lang="en-US" sz="4800" dirty="0">
                <a:solidFill>
                  <a:schemeClr val="tx1"/>
                </a:solidFill>
              </a:rPr>
              <a:t> words matter (</a:t>
            </a:r>
            <a:r>
              <a:rPr lang="en-US" sz="4800" i="1" dirty="0">
                <a:solidFill>
                  <a:schemeClr val="tx1"/>
                </a:solidFill>
              </a:rPr>
              <a:t>emails, tweets, 		texts, Facebook posts, etc</a:t>
            </a:r>
            <a:r>
              <a:rPr lang="en-US" sz="4800" dirty="0">
                <a:solidFill>
                  <a:schemeClr val="tx1"/>
                </a:solidFill>
              </a:rPr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dirty="0">
                <a:solidFill>
                  <a:schemeClr val="tx1"/>
                </a:solidFill>
              </a:rPr>
              <a:t>Being</a:t>
            </a:r>
            <a:r>
              <a:rPr lang="en-US" sz="4800" b="1" dirty="0">
                <a:solidFill>
                  <a:schemeClr val="tx1"/>
                </a:solidFill>
              </a:rPr>
              <a:t> RESPONSIBLE </a:t>
            </a:r>
            <a:r>
              <a:rPr lang="en-US" sz="4800" dirty="0">
                <a:solidFill>
                  <a:schemeClr val="tx1"/>
                </a:solidFill>
              </a:rPr>
              <a:t>involves my ...</a:t>
            </a:r>
          </a:p>
          <a:p>
            <a:pPr algn="l" hangingPunct="0">
              <a:buFont typeface="Arial" pitchFamily="34" charset="0"/>
              <a:buChar char="•"/>
            </a:pPr>
            <a:r>
              <a:rPr lang="en-US" sz="4800" b="1" spc="-150" dirty="0">
                <a:solidFill>
                  <a:schemeClr val="tx1"/>
                </a:solidFill>
              </a:rPr>
              <a:t> Conduct</a:t>
            </a:r>
            <a:r>
              <a:rPr lang="en-US" sz="4800" spc="-150" dirty="0">
                <a:solidFill>
                  <a:schemeClr val="tx1"/>
                </a:solidFill>
              </a:rPr>
              <a:t> - </a:t>
            </a:r>
            <a:r>
              <a:rPr lang="en-US" sz="4800" b="1" u="sng" spc="-150" dirty="0">
                <a:solidFill>
                  <a:srgbClr val="FF0000"/>
                </a:solidFill>
              </a:rPr>
              <a:t>reputation</a:t>
            </a:r>
            <a:r>
              <a:rPr lang="en-US" sz="4800" spc="-150" dirty="0">
                <a:solidFill>
                  <a:schemeClr val="tx1"/>
                </a:solidFill>
              </a:rPr>
              <a:t> matters (</a:t>
            </a:r>
            <a:r>
              <a:rPr lang="en-US" sz="4800" b="1" spc="-150" dirty="0">
                <a:solidFill>
                  <a:srgbClr val="00B050"/>
                </a:solidFill>
              </a:rPr>
              <a:t>I Pet 2:9-12</a:t>
            </a:r>
            <a:r>
              <a:rPr lang="en-US" sz="4800" spc="-150" dirty="0">
                <a:solidFill>
                  <a:schemeClr val="tx1"/>
                </a:solidFill>
              </a:rPr>
              <a:t>)</a:t>
            </a:r>
          </a:p>
          <a:p>
            <a:pPr algn="l" hangingPunct="0"/>
            <a:r>
              <a:rPr lang="en-US" sz="4800" dirty="0">
                <a:solidFill>
                  <a:schemeClr val="tx1"/>
                </a:solidFill>
              </a:rPr>
              <a:t>	(</a:t>
            </a:r>
            <a:r>
              <a:rPr lang="en-US" sz="4800" b="1" dirty="0">
                <a:solidFill>
                  <a:srgbClr val="FF0000"/>
                </a:solidFill>
              </a:rPr>
              <a:t>9</a:t>
            </a:r>
            <a:r>
              <a:rPr lang="en-US" sz="4800" dirty="0">
                <a:solidFill>
                  <a:schemeClr val="tx1"/>
                </a:solidFill>
              </a:rPr>
              <a:t>) </a:t>
            </a:r>
            <a:r>
              <a:rPr lang="en-US" sz="4800" i="1" dirty="0">
                <a:solidFill>
                  <a:schemeClr val="tx1"/>
                </a:solidFill>
              </a:rPr>
              <a:t>called out of darkness</a:t>
            </a:r>
          </a:p>
          <a:p>
            <a:pPr algn="l" hangingPunct="0"/>
            <a:r>
              <a:rPr lang="en-US" sz="4800" i="1" dirty="0">
                <a:solidFill>
                  <a:schemeClr val="tx1"/>
                </a:solidFill>
              </a:rPr>
              <a:t>	</a:t>
            </a:r>
            <a:r>
              <a:rPr lang="en-US" sz="4800" dirty="0">
                <a:solidFill>
                  <a:schemeClr val="tx1"/>
                </a:solidFill>
              </a:rPr>
              <a:t>(</a:t>
            </a:r>
            <a:r>
              <a:rPr lang="en-US" sz="4800" b="1" dirty="0">
                <a:solidFill>
                  <a:srgbClr val="FF0000"/>
                </a:solidFill>
              </a:rPr>
              <a:t>10</a:t>
            </a:r>
            <a:r>
              <a:rPr lang="en-US" sz="4800" dirty="0">
                <a:solidFill>
                  <a:schemeClr val="tx1"/>
                </a:solidFill>
              </a:rPr>
              <a:t>) </a:t>
            </a:r>
            <a:r>
              <a:rPr lang="en-US" sz="4800" i="1" dirty="0">
                <a:solidFill>
                  <a:schemeClr val="tx1"/>
                </a:solidFill>
              </a:rPr>
              <a:t>God’s people</a:t>
            </a:r>
          </a:p>
          <a:p>
            <a:pPr algn="l" hangingPunct="0"/>
            <a:r>
              <a:rPr lang="en-US" sz="4800" i="1" dirty="0">
                <a:solidFill>
                  <a:schemeClr val="tx1"/>
                </a:solidFill>
              </a:rPr>
              <a:t>	</a:t>
            </a:r>
            <a:r>
              <a:rPr lang="en-US" sz="4800" dirty="0">
                <a:solidFill>
                  <a:schemeClr val="tx1"/>
                </a:solidFill>
              </a:rPr>
              <a:t>(</a:t>
            </a:r>
            <a:r>
              <a:rPr lang="en-US" sz="4800" b="1" dirty="0">
                <a:solidFill>
                  <a:srgbClr val="FF0000"/>
                </a:solidFill>
              </a:rPr>
              <a:t>12</a:t>
            </a:r>
            <a:r>
              <a:rPr lang="en-US" sz="4800" dirty="0">
                <a:solidFill>
                  <a:schemeClr val="tx1"/>
                </a:solidFill>
              </a:rPr>
              <a:t>) </a:t>
            </a:r>
            <a:r>
              <a:rPr lang="en-US" sz="4800" i="1" dirty="0">
                <a:solidFill>
                  <a:schemeClr val="tx1"/>
                </a:solidFill>
              </a:rPr>
              <a:t>honorable conduct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8966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dirty="0">
                <a:solidFill>
                  <a:schemeClr val="tx1"/>
                </a:solidFill>
              </a:rPr>
              <a:t>Being</a:t>
            </a:r>
            <a:r>
              <a:rPr lang="en-US" sz="4800" b="1" dirty="0">
                <a:solidFill>
                  <a:schemeClr val="tx1"/>
                </a:solidFill>
              </a:rPr>
              <a:t> RESPONSIBLE </a:t>
            </a:r>
            <a:r>
              <a:rPr lang="en-US" sz="4800" dirty="0">
                <a:solidFill>
                  <a:schemeClr val="tx1"/>
                </a:solidFill>
              </a:rPr>
              <a:t>involves my ...</a:t>
            </a:r>
          </a:p>
          <a:p>
            <a:pPr algn="l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600" b="1" dirty="0">
                <a:solidFill>
                  <a:schemeClr val="tx1"/>
                </a:solidFill>
              </a:rPr>
              <a:t>Charity</a:t>
            </a:r>
            <a:r>
              <a:rPr lang="en-US" sz="4600" dirty="0">
                <a:solidFill>
                  <a:schemeClr val="tx1"/>
                </a:solidFill>
              </a:rPr>
              <a:t> - </a:t>
            </a:r>
            <a:r>
              <a:rPr lang="en-US" sz="4600" b="1" u="sng" dirty="0">
                <a:solidFill>
                  <a:srgbClr val="FF0000"/>
                </a:solidFill>
              </a:rPr>
              <a:t>serving</a:t>
            </a:r>
            <a:r>
              <a:rPr lang="en-US" sz="4600" dirty="0">
                <a:solidFill>
                  <a:schemeClr val="tx1"/>
                </a:solidFill>
              </a:rPr>
              <a:t> matters (</a:t>
            </a:r>
            <a:r>
              <a:rPr lang="en-US" sz="4600" b="1" dirty="0">
                <a:solidFill>
                  <a:srgbClr val="00B050"/>
                </a:solidFill>
              </a:rPr>
              <a:t>Gal 5:13,14</a:t>
            </a:r>
            <a:r>
              <a:rPr lang="en-US" sz="4600" dirty="0">
                <a:solidFill>
                  <a:schemeClr val="tx1"/>
                </a:solidFill>
              </a:rPr>
              <a:t>)</a:t>
            </a:r>
          </a:p>
          <a:p>
            <a:pPr algn="l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b="1" dirty="0">
                <a:solidFill>
                  <a:schemeClr val="tx1"/>
                </a:solidFill>
              </a:rPr>
              <a:t>Spirit</a:t>
            </a:r>
            <a:r>
              <a:rPr lang="en-US" sz="4600" dirty="0">
                <a:solidFill>
                  <a:schemeClr val="tx1"/>
                </a:solidFill>
              </a:rPr>
              <a:t> - </a:t>
            </a:r>
            <a:r>
              <a:rPr lang="en-US" sz="4600" b="1" u="sng" dirty="0">
                <a:solidFill>
                  <a:srgbClr val="FF0000"/>
                </a:solidFill>
              </a:rPr>
              <a:t>motives</a:t>
            </a:r>
            <a:r>
              <a:rPr lang="en-US" sz="4600" dirty="0">
                <a:solidFill>
                  <a:schemeClr val="tx1"/>
                </a:solidFill>
              </a:rPr>
              <a:t> matter (</a:t>
            </a:r>
            <a:r>
              <a:rPr lang="en-US" sz="4600" b="1" dirty="0">
                <a:solidFill>
                  <a:srgbClr val="00B050"/>
                </a:solidFill>
              </a:rPr>
              <a:t>Gal 6:7,8</a:t>
            </a:r>
            <a:r>
              <a:rPr lang="en-US" sz="4600" dirty="0">
                <a:solidFill>
                  <a:schemeClr val="tx1"/>
                </a:solidFill>
              </a:rPr>
              <a:t>)</a:t>
            </a:r>
          </a:p>
          <a:p>
            <a:pPr algn="l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chemeClr val="tx1"/>
                </a:solidFill>
              </a:rPr>
              <a:t>Faith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spc="-300" dirty="0">
                <a:solidFill>
                  <a:schemeClr val="tx1"/>
                </a:solidFill>
              </a:rPr>
              <a:t>- what/who I </a:t>
            </a:r>
            <a:r>
              <a:rPr lang="en-US" sz="4800" b="1" u="sng" spc="-300" dirty="0">
                <a:solidFill>
                  <a:srgbClr val="FF0000"/>
                </a:solidFill>
              </a:rPr>
              <a:t>believe</a:t>
            </a:r>
            <a:r>
              <a:rPr lang="en-US" sz="4800" spc="-300" dirty="0">
                <a:solidFill>
                  <a:schemeClr val="tx1"/>
                </a:solidFill>
              </a:rPr>
              <a:t> matters (</a:t>
            </a:r>
            <a:r>
              <a:rPr lang="en-US" sz="4800" b="1" spc="-300" dirty="0">
                <a:solidFill>
                  <a:srgbClr val="FF0000"/>
                </a:solidFill>
              </a:rPr>
              <a:t>Rom 10:17</a:t>
            </a:r>
            <a:r>
              <a:rPr lang="en-US" sz="4800" spc="-300" dirty="0">
                <a:solidFill>
                  <a:schemeClr val="tx1"/>
                </a:solidFill>
              </a:rPr>
              <a:t>)</a:t>
            </a:r>
          </a:p>
          <a:p>
            <a:pPr algn="l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b="1" dirty="0">
                <a:solidFill>
                  <a:schemeClr val="tx1"/>
                </a:solidFill>
              </a:rPr>
              <a:t>Purity</a:t>
            </a:r>
            <a:r>
              <a:rPr lang="en-US" sz="4600" dirty="0">
                <a:solidFill>
                  <a:schemeClr val="tx1"/>
                </a:solidFill>
              </a:rPr>
              <a:t> - </a:t>
            </a:r>
            <a:r>
              <a:rPr lang="en-US" sz="4600" b="1" u="sng" dirty="0">
                <a:solidFill>
                  <a:srgbClr val="FF0000"/>
                </a:solidFill>
              </a:rPr>
              <a:t>morals</a:t>
            </a:r>
            <a:r>
              <a:rPr lang="en-US" sz="4600" dirty="0">
                <a:solidFill>
                  <a:schemeClr val="tx1"/>
                </a:solidFill>
              </a:rPr>
              <a:t> matter </a:t>
            </a:r>
          </a:p>
          <a:p>
            <a:pPr algn="l" hangingPunct="0">
              <a:spcBef>
                <a:spcPts val="600"/>
              </a:spcBef>
            </a:pPr>
            <a:r>
              <a:rPr lang="en-US" sz="4600" b="1" spc="-150" dirty="0">
                <a:solidFill>
                  <a:srgbClr val="FF0000"/>
                </a:solidFill>
              </a:rPr>
              <a:t>II Tim 2:22</a:t>
            </a:r>
            <a:r>
              <a:rPr lang="en-US" sz="4600" spc="-150" dirty="0">
                <a:solidFill>
                  <a:schemeClr val="tx1"/>
                </a:solidFill>
              </a:rPr>
              <a:t>  </a:t>
            </a:r>
            <a:r>
              <a:rPr lang="en-US" sz="4600" dirty="0">
                <a:solidFill>
                  <a:schemeClr val="tx1"/>
                </a:solidFill>
              </a:rPr>
              <a:t>Flee </a:t>
            </a:r>
            <a:r>
              <a:rPr lang="en-US" sz="4600" b="1" dirty="0">
                <a:solidFill>
                  <a:schemeClr val="tx1"/>
                </a:solidFill>
              </a:rPr>
              <a:t>youthful</a:t>
            </a:r>
            <a:r>
              <a:rPr lang="en-US" sz="4600" dirty="0">
                <a:solidFill>
                  <a:schemeClr val="tx1"/>
                </a:solidFill>
              </a:rPr>
              <a:t> </a:t>
            </a:r>
            <a:r>
              <a:rPr lang="en-US" sz="4600" b="1" dirty="0">
                <a:solidFill>
                  <a:schemeClr val="tx1"/>
                </a:solidFill>
              </a:rPr>
              <a:t>lusts</a:t>
            </a:r>
            <a:r>
              <a:rPr lang="en-US" sz="4600" dirty="0">
                <a:solidFill>
                  <a:schemeClr val="tx1"/>
                </a:solidFill>
              </a:rPr>
              <a:t>; pursue righteousness, faith, love, peace with those who call on the Lord out of a </a:t>
            </a:r>
            <a:r>
              <a:rPr lang="en-US" sz="4600" b="1" dirty="0">
                <a:solidFill>
                  <a:schemeClr val="tx1"/>
                </a:solidFill>
              </a:rPr>
              <a:t>pure heart</a:t>
            </a:r>
            <a:r>
              <a:rPr lang="en-US" sz="46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b="1" dirty="0">
                <a:solidFill>
                  <a:schemeClr val="tx1"/>
                </a:solidFill>
              </a:rPr>
              <a:t>Three “R’s” of Maturity</a:t>
            </a:r>
          </a:p>
          <a:p>
            <a:pPr marL="685800" indent="-685800" algn="l" hangingPunct="0">
              <a:buFont typeface="Wingdings" panose="05000000000000000000" pitchFamily="2" charset="2"/>
              <a:buChar char="Ø"/>
            </a:pPr>
            <a:r>
              <a:rPr lang="en-US" sz="4800" b="1" spc="-150" dirty="0">
                <a:solidFill>
                  <a:schemeClr val="tx1"/>
                </a:solidFill>
              </a:rPr>
              <a:t>R</a:t>
            </a:r>
            <a:r>
              <a:rPr lang="en-US" sz="4800" b="1" u="sng" spc="-150" dirty="0">
                <a:solidFill>
                  <a:srgbClr val="FF0000"/>
                </a:solidFill>
              </a:rPr>
              <a:t>ESPECT</a:t>
            </a:r>
            <a:r>
              <a:rPr lang="en-US" sz="4800" spc="-150" dirty="0">
                <a:solidFill>
                  <a:schemeClr val="tx1"/>
                </a:solidFill>
              </a:rPr>
              <a:t> - Do you </a:t>
            </a:r>
            <a:r>
              <a:rPr lang="en-US" sz="4800" b="1" spc="-150" dirty="0">
                <a:solidFill>
                  <a:schemeClr val="tx1"/>
                </a:solidFill>
              </a:rPr>
              <a:t>treat others with honor</a:t>
            </a:r>
            <a:r>
              <a:rPr lang="en-US" sz="4800" spc="-150" dirty="0">
                <a:solidFill>
                  <a:schemeClr val="tx1"/>
                </a:solidFill>
              </a:rPr>
              <a:t>?</a:t>
            </a:r>
          </a:p>
          <a:p>
            <a:pPr algn="l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in the </a:t>
            </a:r>
            <a:r>
              <a:rPr lang="en-US" sz="4800" b="1" dirty="0">
                <a:solidFill>
                  <a:schemeClr val="tx1"/>
                </a:solidFill>
              </a:rPr>
              <a:t>family of God </a:t>
            </a:r>
            <a:r>
              <a:rPr lang="en-US" sz="4800" dirty="0">
                <a:solidFill>
                  <a:schemeClr val="tx1"/>
                </a:solidFill>
              </a:rPr>
              <a:t>(</a:t>
            </a:r>
            <a:r>
              <a:rPr lang="en-US" sz="4800" b="1" dirty="0">
                <a:solidFill>
                  <a:srgbClr val="00B050"/>
                </a:solidFill>
              </a:rPr>
              <a:t>Rom 12:10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algn="l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in </a:t>
            </a:r>
            <a:r>
              <a:rPr lang="en-US" sz="4800" b="1" dirty="0">
                <a:solidFill>
                  <a:schemeClr val="tx1"/>
                </a:solidFill>
              </a:rPr>
              <a:t>government</a:t>
            </a:r>
            <a:r>
              <a:rPr lang="en-US" sz="4800" dirty="0">
                <a:solidFill>
                  <a:schemeClr val="tx1"/>
                </a:solidFill>
              </a:rPr>
              <a:t> (</a:t>
            </a:r>
            <a:r>
              <a:rPr lang="en-US" sz="4800" b="1" dirty="0">
                <a:solidFill>
                  <a:srgbClr val="00B050"/>
                </a:solidFill>
              </a:rPr>
              <a:t>Rom 13:1,7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algn="l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at </a:t>
            </a:r>
            <a:r>
              <a:rPr lang="en-US" sz="4800" b="1" dirty="0">
                <a:solidFill>
                  <a:schemeClr val="tx1"/>
                </a:solidFill>
              </a:rPr>
              <a:t>home</a:t>
            </a:r>
            <a:r>
              <a:rPr lang="en-US" sz="4800" dirty="0">
                <a:solidFill>
                  <a:schemeClr val="tx1"/>
                </a:solidFill>
              </a:rPr>
              <a:t> (</a:t>
            </a:r>
            <a:r>
              <a:rPr lang="en-US" sz="4800" b="1" dirty="0">
                <a:solidFill>
                  <a:srgbClr val="FF0000"/>
                </a:solidFill>
              </a:rPr>
              <a:t>Eph 6:2; </a:t>
            </a:r>
            <a:r>
              <a:rPr lang="en-US" sz="4800" b="1" dirty="0">
                <a:solidFill>
                  <a:srgbClr val="00B050"/>
                </a:solidFill>
              </a:rPr>
              <a:t>I Pet 3:7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algn="l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at </a:t>
            </a:r>
            <a:r>
              <a:rPr lang="en-US" sz="4800" b="1" dirty="0">
                <a:solidFill>
                  <a:schemeClr val="tx1"/>
                </a:solidFill>
              </a:rPr>
              <a:t>work</a:t>
            </a:r>
            <a:r>
              <a:rPr lang="en-US" sz="4800" dirty="0">
                <a:solidFill>
                  <a:schemeClr val="tx1"/>
                </a:solidFill>
              </a:rPr>
              <a:t> (</a:t>
            </a:r>
            <a:r>
              <a:rPr lang="en-US" sz="4800" b="1" dirty="0">
                <a:solidFill>
                  <a:srgbClr val="00B050"/>
                </a:solidFill>
              </a:rPr>
              <a:t>I Tim 6:1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algn="l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when around </a:t>
            </a:r>
            <a:r>
              <a:rPr lang="en-US" sz="4800" b="1" dirty="0">
                <a:solidFill>
                  <a:schemeClr val="tx1"/>
                </a:solidFill>
              </a:rPr>
              <a:t>elders</a:t>
            </a:r>
            <a:r>
              <a:rPr lang="en-US" sz="4800" dirty="0">
                <a:solidFill>
                  <a:schemeClr val="tx1"/>
                </a:solidFill>
              </a:rPr>
              <a:t> (</a:t>
            </a:r>
            <a:r>
              <a:rPr lang="en-US" sz="4800" b="1" dirty="0">
                <a:solidFill>
                  <a:srgbClr val="00B050"/>
                </a:solidFill>
              </a:rPr>
              <a:t>I Tim 5:1-3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algn="l" hangingPunct="0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dirty="0">
                <a:solidFill>
                  <a:schemeClr val="tx1"/>
                </a:solidFill>
              </a:rPr>
              <a:t> in </a:t>
            </a:r>
            <a:r>
              <a:rPr lang="en-US" sz="4800" b="1" dirty="0">
                <a:solidFill>
                  <a:schemeClr val="tx1"/>
                </a:solidFill>
              </a:rPr>
              <a:t>all walks </a:t>
            </a:r>
            <a:r>
              <a:rPr lang="en-US" sz="4800" dirty="0">
                <a:solidFill>
                  <a:schemeClr val="tx1"/>
                </a:solidFill>
              </a:rPr>
              <a:t>of life (</a:t>
            </a:r>
            <a:r>
              <a:rPr lang="en-US" sz="4800" b="1" dirty="0">
                <a:solidFill>
                  <a:srgbClr val="00B050"/>
                </a:solidFill>
              </a:rPr>
              <a:t>I Pet 2:17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algn="l" hangingPunct="0"/>
            <a:endParaRPr lang="en-US" sz="4800" spc="-1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b="1" dirty="0">
                <a:solidFill>
                  <a:schemeClr val="tx1"/>
                </a:solidFill>
              </a:rPr>
              <a:t>Three “R’s” of Maturity</a:t>
            </a:r>
          </a:p>
          <a:p>
            <a:pPr algn="l" hangingPunct="0"/>
            <a:r>
              <a:rPr lang="en-US" sz="4800" b="1" dirty="0">
                <a:solidFill>
                  <a:schemeClr val="tx1"/>
                </a:solidFill>
                <a:sym typeface="Wingdings"/>
              </a:rPr>
              <a:t></a:t>
            </a:r>
            <a:r>
              <a:rPr lang="en-US" sz="4800" b="1" dirty="0">
                <a:solidFill>
                  <a:srgbClr val="FF0000"/>
                </a:solidFill>
              </a:rPr>
              <a:t> R</a:t>
            </a:r>
            <a:r>
              <a:rPr lang="en-US" sz="4800" b="1" u="sng" dirty="0">
                <a:solidFill>
                  <a:schemeClr val="tx1"/>
                </a:solidFill>
              </a:rPr>
              <a:t>ighteousness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</a:rPr>
              <a:t>- I desire to know and do 	what </a:t>
            </a:r>
            <a:r>
              <a:rPr lang="en-US" sz="4800" b="1" dirty="0">
                <a:solidFill>
                  <a:schemeClr val="tx1"/>
                </a:solidFill>
              </a:rPr>
              <a:t>pleases God.</a:t>
            </a:r>
          </a:p>
          <a:p>
            <a:pPr algn="l" hangingPunct="0">
              <a:tabLst>
                <a:tab pos="508000" algn="l"/>
              </a:tabLst>
            </a:pPr>
            <a:r>
              <a:rPr lang="en-US" sz="4800" b="1" dirty="0">
                <a:solidFill>
                  <a:schemeClr val="tx1"/>
                </a:solidFill>
                <a:sym typeface="Wingdings"/>
              </a:rPr>
              <a:t></a:t>
            </a:r>
            <a:r>
              <a:rPr lang="en-US" sz="4800" b="1" dirty="0">
                <a:solidFill>
                  <a:srgbClr val="FF0000"/>
                </a:solidFill>
              </a:rPr>
              <a:t> R</a:t>
            </a:r>
            <a:r>
              <a:rPr lang="en-US" sz="4800" b="1" u="sng" dirty="0">
                <a:solidFill>
                  <a:schemeClr val="tx1"/>
                </a:solidFill>
              </a:rPr>
              <a:t>esponsibility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dirty="0">
                <a:solidFill>
                  <a:schemeClr val="tx1"/>
                </a:solidFill>
              </a:rPr>
              <a:t>- I am learning to 				</a:t>
            </a:r>
            <a:r>
              <a:rPr lang="en-US" sz="4800" spc="-50" dirty="0">
                <a:solidFill>
                  <a:schemeClr val="tx1"/>
                </a:solidFill>
              </a:rPr>
              <a:t>personalize </a:t>
            </a:r>
            <a:r>
              <a:rPr lang="en-US" sz="4800" b="1" spc="-50" dirty="0">
                <a:solidFill>
                  <a:schemeClr val="tx1"/>
                </a:solidFill>
              </a:rPr>
              <a:t>sowing &amp; reaping.</a:t>
            </a:r>
          </a:p>
          <a:p>
            <a:pPr algn="l" hangingPunct="0"/>
            <a:r>
              <a:rPr lang="en-US" sz="4800" b="1" dirty="0">
                <a:solidFill>
                  <a:schemeClr val="tx1"/>
                </a:solidFill>
                <a:sym typeface="Wingdings"/>
              </a:rPr>
              <a:t></a:t>
            </a:r>
            <a:r>
              <a:rPr lang="en-US" sz="4800" b="1" dirty="0">
                <a:solidFill>
                  <a:srgbClr val="FF0000"/>
                </a:solidFill>
              </a:rPr>
              <a:t> R</a:t>
            </a:r>
            <a:r>
              <a:rPr lang="en-US" sz="4800" b="1" u="sng" dirty="0">
                <a:solidFill>
                  <a:schemeClr val="tx1"/>
                </a:solidFill>
              </a:rPr>
              <a:t>espect</a:t>
            </a:r>
            <a:r>
              <a:rPr lang="en-US" sz="4800" dirty="0">
                <a:solidFill>
                  <a:schemeClr val="tx1"/>
                </a:solidFill>
              </a:rPr>
              <a:t> - I attempt to treat others with 	</a:t>
            </a:r>
            <a:r>
              <a:rPr lang="en-US" sz="4800" b="1" dirty="0">
                <a:solidFill>
                  <a:schemeClr val="tx1"/>
                </a:solidFill>
              </a:rPr>
              <a:t>honor.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rmAutofit fontScale="92500" lnSpcReduction="10000"/>
          </a:bodyPr>
          <a:lstStyle/>
          <a:p>
            <a:pPr hangingPunct="0"/>
            <a:r>
              <a:rPr lang="en-US" sz="4800" b="1" dirty="0">
                <a:solidFill>
                  <a:schemeClr val="tx1"/>
                </a:solidFill>
              </a:rPr>
              <a:t>On the path toward maturity, every child longs to know and hear </a:t>
            </a:r>
            <a:r>
              <a:rPr lang="en-US" sz="4800" b="1" dirty="0">
                <a:solidFill>
                  <a:srgbClr val="FF0000"/>
                </a:solidFill>
              </a:rPr>
              <a:t>Matthew 17:5</a:t>
            </a:r>
            <a:endParaRPr lang="en-US" sz="4800" dirty="0">
              <a:solidFill>
                <a:schemeClr val="tx1"/>
              </a:solidFill>
            </a:endParaRPr>
          </a:p>
          <a:p>
            <a:pPr lvl="0" algn="l" hangingPunct="0"/>
            <a:r>
              <a:rPr lang="en-US" sz="4800" b="1" i="1" dirty="0">
                <a:solidFill>
                  <a:schemeClr val="tx1"/>
                </a:solidFill>
              </a:rPr>
              <a:t>This is my beloved Son …</a:t>
            </a:r>
          </a:p>
          <a:p>
            <a:pPr lvl="0" algn="l" hangingPunct="0"/>
            <a:r>
              <a:rPr lang="en-US" sz="4800" dirty="0">
                <a:solidFill>
                  <a:schemeClr val="tx1"/>
                </a:solidFill>
              </a:rPr>
              <a:t>	(I </a:t>
            </a:r>
            <a:r>
              <a:rPr lang="en-US" sz="4800" b="1" u="sng" dirty="0">
                <a:solidFill>
                  <a:srgbClr val="FF0000"/>
                </a:solidFill>
              </a:rPr>
              <a:t>love</a:t>
            </a:r>
            <a:r>
              <a:rPr lang="en-US" sz="4800" dirty="0">
                <a:solidFill>
                  <a:schemeClr val="tx1"/>
                </a:solidFill>
              </a:rPr>
              <a:t> you as my own)</a:t>
            </a:r>
          </a:p>
          <a:p>
            <a:pPr lvl="0" algn="l" hangingPunct="0"/>
            <a:r>
              <a:rPr lang="en-US" sz="4800" b="1" i="1" dirty="0">
                <a:solidFill>
                  <a:schemeClr val="tx1"/>
                </a:solidFill>
              </a:rPr>
              <a:t>with whom I am well pleased.</a:t>
            </a:r>
          </a:p>
          <a:p>
            <a:pPr lvl="0" algn="l" hangingPunct="0"/>
            <a:r>
              <a:rPr lang="en-US" sz="4800" dirty="0">
                <a:solidFill>
                  <a:schemeClr val="tx1"/>
                </a:solidFill>
              </a:rPr>
              <a:t> 	(I am </a:t>
            </a:r>
            <a:r>
              <a:rPr lang="en-US" sz="4800" b="1" u="sng" dirty="0">
                <a:solidFill>
                  <a:srgbClr val="FF0000"/>
                </a:solidFill>
              </a:rPr>
              <a:t>pleased</a:t>
            </a:r>
            <a:r>
              <a:rPr lang="en-US" sz="4800" dirty="0">
                <a:solidFill>
                  <a:schemeClr val="tx1"/>
                </a:solidFill>
              </a:rPr>
              <a:t> with you)</a:t>
            </a:r>
          </a:p>
          <a:p>
            <a:pPr lvl="0" algn="l" hangingPunct="0"/>
            <a:r>
              <a:rPr lang="en-US" sz="4800" b="1" i="1" dirty="0">
                <a:solidFill>
                  <a:schemeClr val="tx1"/>
                </a:solidFill>
              </a:rPr>
              <a:t>Listen to him.</a:t>
            </a:r>
          </a:p>
          <a:p>
            <a:pPr lvl="0" algn="l" hangingPunct="0"/>
            <a:r>
              <a:rPr lang="en-US" sz="4800" dirty="0">
                <a:solidFill>
                  <a:schemeClr val="tx1"/>
                </a:solidFill>
              </a:rPr>
              <a:t> 	(You have something to 	</a:t>
            </a:r>
            <a:r>
              <a:rPr lang="en-US" sz="4800" b="1" u="sng" dirty="0">
                <a:solidFill>
                  <a:srgbClr val="FF0000"/>
                </a:solidFill>
              </a:rPr>
              <a:t>contribute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lvl="0" algn="l" hangingPunct="0"/>
            <a:endParaRPr lang="en-US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rmAutofit/>
          </a:bodyPr>
          <a:lstStyle/>
          <a:p>
            <a:pPr hangingPunct="0"/>
            <a:r>
              <a:rPr lang="en-US" sz="4800" b="1" dirty="0">
                <a:solidFill>
                  <a:schemeClr val="tx1"/>
                </a:solidFill>
              </a:rPr>
              <a:t>Be Glorified</a:t>
            </a:r>
          </a:p>
          <a:p>
            <a:pPr algn="l" hangingPunct="0"/>
            <a:r>
              <a:rPr lang="en-US" sz="4800" dirty="0">
                <a:solidFill>
                  <a:schemeClr val="tx1"/>
                </a:solidFill>
              </a:rPr>
              <a:t>In my </a:t>
            </a:r>
            <a:r>
              <a:rPr lang="en-US" sz="4800" b="1" dirty="0">
                <a:solidFill>
                  <a:schemeClr val="tx1"/>
                </a:solidFill>
              </a:rPr>
              <a:t>LIFE</a:t>
            </a:r>
            <a:r>
              <a:rPr lang="en-US" sz="4800" dirty="0">
                <a:solidFill>
                  <a:schemeClr val="tx1"/>
                </a:solidFill>
              </a:rPr>
              <a:t> Lord, be glorified, be glorified!</a:t>
            </a:r>
          </a:p>
          <a:p>
            <a:pPr algn="l" hangingPunct="0"/>
            <a:r>
              <a:rPr lang="en-US" sz="4800" dirty="0">
                <a:solidFill>
                  <a:schemeClr val="tx1"/>
                </a:solidFill>
              </a:rPr>
              <a:t>	In my life Lord, be glorified, today!</a:t>
            </a:r>
          </a:p>
          <a:p>
            <a:pPr algn="l" hangingPunct="0"/>
            <a:r>
              <a:rPr lang="en-US" sz="4800" dirty="0">
                <a:solidFill>
                  <a:schemeClr val="tx1"/>
                </a:solidFill>
              </a:rPr>
              <a:t>In my </a:t>
            </a:r>
            <a:r>
              <a:rPr lang="en-US" sz="4800" b="1" dirty="0">
                <a:solidFill>
                  <a:schemeClr val="tx1"/>
                </a:solidFill>
              </a:rPr>
              <a:t>HOME</a:t>
            </a:r>
            <a:r>
              <a:rPr lang="en-US" sz="4800" dirty="0">
                <a:solidFill>
                  <a:schemeClr val="tx1"/>
                </a:solidFill>
              </a:rPr>
              <a:t>, Lord ...</a:t>
            </a:r>
          </a:p>
          <a:p>
            <a:pPr algn="l" hangingPunct="0"/>
            <a:r>
              <a:rPr lang="en-US" sz="4800" dirty="0">
                <a:solidFill>
                  <a:schemeClr val="tx1"/>
                </a:solidFill>
              </a:rPr>
              <a:t>In my </a:t>
            </a:r>
            <a:r>
              <a:rPr lang="en-US" sz="4800" b="1" dirty="0">
                <a:solidFill>
                  <a:schemeClr val="tx1"/>
                </a:solidFill>
              </a:rPr>
              <a:t>CHURCH</a:t>
            </a:r>
            <a:r>
              <a:rPr lang="en-US" sz="4800" dirty="0">
                <a:solidFill>
                  <a:schemeClr val="tx1"/>
                </a:solidFill>
              </a:rPr>
              <a:t>, Lord ...</a:t>
            </a:r>
          </a:p>
          <a:p>
            <a:endParaRPr lang="en-US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b="1" dirty="0">
                <a:solidFill>
                  <a:schemeClr val="tx1"/>
                </a:solidFill>
              </a:rPr>
              <a:t>Three “R’s” of Maturity</a:t>
            </a:r>
          </a:p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2Tim 3:16  </a:t>
            </a:r>
            <a:r>
              <a:rPr lang="en-US" sz="4800" b="1" dirty="0">
                <a:solidFill>
                  <a:schemeClr val="tx1"/>
                </a:solidFill>
              </a:rPr>
              <a:t>All Scripture </a:t>
            </a:r>
            <a:r>
              <a:rPr lang="en-US" sz="4800" dirty="0">
                <a:solidFill>
                  <a:schemeClr val="tx1"/>
                </a:solidFill>
              </a:rPr>
              <a:t>is given by inspiration of God, and is profitable for doctrine, for reproof, for correction, for instruction in righteousness, </a:t>
            </a:r>
          </a:p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17</a:t>
            </a:r>
            <a:r>
              <a:rPr lang="en-US" sz="4800" b="1" dirty="0">
                <a:solidFill>
                  <a:schemeClr val="tx1"/>
                </a:solidFill>
              </a:rPr>
              <a:t>  </a:t>
            </a:r>
            <a:r>
              <a:rPr lang="en-US" sz="4800" dirty="0">
                <a:solidFill>
                  <a:schemeClr val="tx1"/>
                </a:solidFill>
              </a:rPr>
              <a:t>that God’s people may be complete (</a:t>
            </a:r>
            <a:r>
              <a:rPr lang="en-US" sz="4800" b="1" i="1" dirty="0">
                <a:solidFill>
                  <a:schemeClr val="tx1"/>
                </a:solidFill>
              </a:rPr>
              <a:t>mature</a:t>
            </a:r>
            <a:r>
              <a:rPr lang="en-US" sz="4800" dirty="0">
                <a:solidFill>
                  <a:schemeClr val="tx1"/>
                </a:solidFill>
              </a:rPr>
              <a:t>), thoroughly equipped for every good work.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nt Cover Preview Image - 1 of 8 - NLT One Year Bible Softcover">
            <a:extLst>
              <a:ext uri="{FF2B5EF4-FFF2-40B4-BE49-F238E27FC236}">
                <a16:creationId xmlns:a16="http://schemas.microsoft.com/office/drawing/2014/main" id="{30B0E4FD-22C1-7472-DA1E-C3C934A2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30598"/>
            <a:ext cx="3543862" cy="55968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ont Cover Preview Image - 1 of 8 - NLT One Year Premium Slimline Large Print Bible, Softcover">
            <a:extLst>
              <a:ext uri="{FF2B5EF4-FFF2-40B4-BE49-F238E27FC236}">
                <a16:creationId xmlns:a16="http://schemas.microsoft.com/office/drawing/2014/main" id="{A6B94B98-1188-410C-EA63-2790019F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87" y="630597"/>
            <a:ext cx="3786913" cy="559680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B9051A-0CEA-1C1B-91D1-54F536CF0583}"/>
              </a:ext>
            </a:extLst>
          </p:cNvPr>
          <p:cNvSpPr txBox="1"/>
          <p:nvPr/>
        </p:nvSpPr>
        <p:spPr>
          <a:xfrm>
            <a:off x="4396514" y="762000"/>
            <a:ext cx="3151442" cy="557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/>
              <a:t>Wednesdays</a:t>
            </a:r>
            <a:r>
              <a:rPr lang="en-US" sz="4400" dirty="0"/>
              <a:t> in </a:t>
            </a:r>
            <a:r>
              <a:rPr lang="en-US" sz="4400" b="1" dirty="0"/>
              <a:t>Jan &amp; Feb</a:t>
            </a:r>
          </a:p>
          <a:p>
            <a:pPr algn="ctr">
              <a:lnSpc>
                <a:spcPct val="90000"/>
              </a:lnSpc>
            </a:pPr>
            <a:r>
              <a:rPr lang="en-US" sz="4400" dirty="0"/>
              <a:t>come prepared    to share </a:t>
            </a:r>
            <a:r>
              <a:rPr lang="en-US" sz="4400" b="1" spc="-150" dirty="0"/>
              <a:t>favorite verse </a:t>
            </a:r>
            <a:r>
              <a:rPr lang="en-US" sz="4400" dirty="0"/>
              <a:t>or</a:t>
            </a:r>
            <a:r>
              <a:rPr lang="en-US" sz="4400" b="1" dirty="0"/>
              <a:t> insight </a:t>
            </a:r>
            <a:r>
              <a:rPr lang="en-US" sz="4400" dirty="0"/>
              <a:t>from the </a:t>
            </a:r>
            <a:r>
              <a:rPr lang="en-US" sz="4400" spc="-300" dirty="0"/>
              <a:t>week’s reading.</a:t>
            </a:r>
          </a:p>
        </p:txBody>
      </p:sp>
    </p:spTree>
    <p:extLst>
      <p:ext uri="{BB962C8B-B14F-4D97-AF65-F5344CB8AC3E}">
        <p14:creationId xmlns:p14="http://schemas.microsoft.com/office/powerpoint/2010/main" val="392545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b="1" dirty="0">
                <a:solidFill>
                  <a:schemeClr val="tx1"/>
                </a:solidFill>
              </a:rPr>
              <a:t>Three “R’s” of Maturity</a:t>
            </a:r>
          </a:p>
          <a:p>
            <a:pPr algn="l" hangingPunct="0"/>
            <a:r>
              <a:rPr lang="en-US" sz="4800" b="1" dirty="0">
                <a:solidFill>
                  <a:schemeClr val="tx1"/>
                </a:solidFill>
                <a:sym typeface="Wingdings" panose="05000000000000000000" pitchFamily="2" charset="2"/>
              </a:rPr>
              <a:t></a:t>
            </a:r>
            <a:r>
              <a:rPr lang="en-US" sz="4800" b="1" dirty="0">
                <a:solidFill>
                  <a:schemeClr val="tx1"/>
                </a:solidFill>
              </a:rPr>
              <a:t> R</a:t>
            </a:r>
            <a:r>
              <a:rPr lang="en-US" sz="4800" b="1" u="sng" dirty="0">
                <a:solidFill>
                  <a:srgbClr val="FF0000"/>
                </a:solidFill>
              </a:rPr>
              <a:t>IGHTEOUSNESS</a:t>
            </a:r>
            <a:r>
              <a:rPr lang="en-US" sz="4800" dirty="0">
                <a:solidFill>
                  <a:schemeClr val="tx1"/>
                </a:solidFill>
              </a:rPr>
              <a:t> - Are you committed to 	</a:t>
            </a:r>
            <a:r>
              <a:rPr lang="en-US" sz="4800" b="1" dirty="0">
                <a:solidFill>
                  <a:schemeClr val="tx1"/>
                </a:solidFill>
              </a:rPr>
              <a:t>knowing and doing what pleases God</a:t>
            </a:r>
            <a:r>
              <a:rPr lang="en-US" sz="4800" dirty="0">
                <a:solidFill>
                  <a:schemeClr val="tx1"/>
                </a:solidFill>
              </a:rPr>
              <a:t>?</a:t>
            </a:r>
          </a:p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2Tim 3:16  </a:t>
            </a:r>
            <a:r>
              <a:rPr lang="en-US" sz="4800" b="1" dirty="0">
                <a:solidFill>
                  <a:schemeClr val="tx1"/>
                </a:solidFill>
              </a:rPr>
              <a:t>All Scripture </a:t>
            </a:r>
            <a:r>
              <a:rPr lang="en-US" sz="4800" i="1" dirty="0">
                <a:solidFill>
                  <a:schemeClr val="tx1"/>
                </a:solidFill>
              </a:rPr>
              <a:t>is … profitable for instruction in </a:t>
            </a:r>
            <a:r>
              <a:rPr lang="en-US" sz="4800" b="1" dirty="0">
                <a:solidFill>
                  <a:srgbClr val="FF0000"/>
                </a:solidFill>
              </a:rPr>
              <a:t>righteousness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Matt 6:33  </a:t>
            </a:r>
            <a:r>
              <a:rPr lang="en-US" sz="4800" i="1" dirty="0">
                <a:solidFill>
                  <a:schemeClr val="tx1"/>
                </a:solidFill>
              </a:rPr>
              <a:t>Seek first the kingdom of God and His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righteousness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i="1" dirty="0">
                <a:solidFill>
                  <a:schemeClr val="tx1"/>
                </a:solidFill>
              </a:rPr>
              <a:t>and all these things will be added to you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  <a:p>
            <a:pPr algn="l" hangingPunct="0"/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4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b="1" u="sng" dirty="0">
                <a:solidFill>
                  <a:schemeClr val="tx1"/>
                </a:solidFill>
              </a:rPr>
              <a:t>RIGHTEOUSNESS</a:t>
            </a:r>
            <a:r>
              <a:rPr lang="en-US" sz="4800" dirty="0">
                <a:solidFill>
                  <a:schemeClr val="tx1"/>
                </a:solidFill>
              </a:rPr>
              <a:t> means ...</a:t>
            </a:r>
          </a:p>
          <a:p>
            <a:pPr algn="l" hangingPunct="0"/>
            <a:r>
              <a:rPr lang="en-US" sz="4800" b="1" dirty="0">
                <a:solidFill>
                  <a:srgbClr val="00B050"/>
                </a:solidFill>
              </a:rPr>
              <a:t>Matt 23:27,28 </a:t>
            </a:r>
            <a:r>
              <a:rPr lang="en-US" sz="4800" dirty="0">
                <a:solidFill>
                  <a:schemeClr val="tx1"/>
                </a:solidFill>
              </a:rPr>
              <a:t>- living with </a:t>
            </a:r>
            <a:r>
              <a:rPr lang="en-US" sz="4800" b="1" u="sng" dirty="0">
                <a:solidFill>
                  <a:srgbClr val="FF0000"/>
                </a:solidFill>
              </a:rPr>
              <a:t>integrity</a:t>
            </a:r>
            <a:r>
              <a:rPr lang="en-US" sz="4800" dirty="0">
                <a:solidFill>
                  <a:schemeClr val="tx1"/>
                </a:solidFill>
              </a:rPr>
              <a:t> 	(</a:t>
            </a:r>
            <a:r>
              <a:rPr lang="en-US" sz="4800" i="1" dirty="0">
                <a:solidFill>
                  <a:schemeClr val="tx1"/>
                </a:solidFill>
              </a:rPr>
              <a:t>conscience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Matt 5:20 </a:t>
            </a:r>
            <a:r>
              <a:rPr lang="en-US" sz="4800" dirty="0">
                <a:solidFill>
                  <a:schemeClr val="tx1"/>
                </a:solidFill>
              </a:rPr>
              <a:t>Unless your </a:t>
            </a:r>
            <a:r>
              <a:rPr lang="en-US" sz="4800" b="1" dirty="0">
                <a:solidFill>
                  <a:srgbClr val="FF0000"/>
                </a:solidFill>
              </a:rPr>
              <a:t>righteousness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chemeClr val="tx1"/>
                </a:solidFill>
              </a:rPr>
              <a:t>exceeds</a:t>
            </a:r>
            <a:r>
              <a:rPr lang="en-US" sz="4800" dirty="0">
                <a:solidFill>
                  <a:schemeClr val="tx1"/>
                </a:solidFill>
              </a:rPr>
              <a:t> that of the scribes and Pharisees, you will never enter the kingdom of heaven.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b="1" u="sng" dirty="0">
                <a:solidFill>
                  <a:schemeClr val="tx1"/>
                </a:solidFill>
              </a:rPr>
              <a:t>RIGHTEOUSNESS</a:t>
            </a:r>
            <a:r>
              <a:rPr lang="en-US" sz="4800" dirty="0">
                <a:solidFill>
                  <a:schemeClr val="tx1"/>
                </a:solidFill>
              </a:rPr>
              <a:t> means ...</a:t>
            </a:r>
          </a:p>
          <a:p>
            <a:pPr algn="l" hangingPunct="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 living with </a:t>
            </a:r>
            <a:r>
              <a:rPr lang="en-US" u="sng" dirty="0">
                <a:solidFill>
                  <a:schemeClr val="tx1"/>
                </a:solidFill>
              </a:rPr>
              <a:t>integrity</a:t>
            </a:r>
            <a:endParaRPr lang="en-US" dirty="0">
              <a:solidFill>
                <a:schemeClr val="tx1"/>
              </a:solidFill>
            </a:endParaRPr>
          </a:p>
          <a:p>
            <a:pPr algn="l" hangingPunct="0">
              <a:buFontTx/>
              <a:buChar char="-"/>
            </a:pPr>
            <a:r>
              <a:rPr lang="en-US" sz="4800" dirty="0">
                <a:solidFill>
                  <a:schemeClr val="tx1"/>
                </a:solidFill>
              </a:rPr>
              <a:t> living </a:t>
            </a:r>
            <a:r>
              <a:rPr lang="en-US" sz="4800" b="1" u="sng" dirty="0">
                <a:solidFill>
                  <a:srgbClr val="FF0000"/>
                </a:solidFill>
              </a:rPr>
              <a:t>obediently</a:t>
            </a:r>
            <a:r>
              <a:rPr lang="en-US" sz="4800" dirty="0">
                <a:solidFill>
                  <a:schemeClr val="tx1"/>
                </a:solidFill>
              </a:rPr>
              <a:t>  (</a:t>
            </a:r>
            <a:r>
              <a:rPr lang="en-US" sz="4800" i="1" dirty="0">
                <a:solidFill>
                  <a:schemeClr val="tx1"/>
                </a:solidFill>
              </a:rPr>
              <a:t>commands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Luke 1:6  </a:t>
            </a:r>
            <a:r>
              <a:rPr lang="en-US" sz="4800" dirty="0">
                <a:solidFill>
                  <a:schemeClr val="tx1"/>
                </a:solidFill>
              </a:rPr>
              <a:t>They (</a:t>
            </a:r>
            <a:r>
              <a:rPr lang="en-US" sz="4800" i="1" dirty="0">
                <a:solidFill>
                  <a:schemeClr val="tx1"/>
                </a:solidFill>
              </a:rPr>
              <a:t>Zechariah &amp; Elizabeth</a:t>
            </a:r>
            <a:r>
              <a:rPr lang="en-US" sz="4800" dirty="0">
                <a:solidFill>
                  <a:schemeClr val="tx1"/>
                </a:solidFill>
              </a:rPr>
              <a:t>) were both </a:t>
            </a:r>
            <a:r>
              <a:rPr lang="en-US" sz="4800" b="1" dirty="0">
                <a:solidFill>
                  <a:srgbClr val="FF0000"/>
                </a:solidFill>
              </a:rPr>
              <a:t>righteous</a:t>
            </a:r>
            <a:r>
              <a:rPr lang="en-US" sz="4800" dirty="0">
                <a:solidFill>
                  <a:schemeClr val="tx1"/>
                </a:solidFill>
              </a:rPr>
              <a:t> before God, walking blamelessly in all the </a:t>
            </a:r>
            <a:r>
              <a:rPr lang="en-US" sz="4800" b="1" dirty="0">
                <a:solidFill>
                  <a:schemeClr val="tx1"/>
                </a:solidFill>
              </a:rPr>
              <a:t>commandments</a:t>
            </a:r>
            <a:r>
              <a:rPr lang="en-US" sz="4800" dirty="0">
                <a:solidFill>
                  <a:schemeClr val="tx1"/>
                </a:solidFill>
              </a:rPr>
              <a:t> of the Lord.</a:t>
            </a:r>
          </a:p>
          <a:p>
            <a:pPr algn="l" hangingPunct="0"/>
            <a:endParaRPr lang="en-US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b="1" u="sng" dirty="0">
                <a:solidFill>
                  <a:schemeClr val="tx1"/>
                </a:solidFill>
              </a:rPr>
              <a:t>RIGHTEOUSNESS</a:t>
            </a:r>
            <a:r>
              <a:rPr lang="en-US" sz="4800" dirty="0">
                <a:solidFill>
                  <a:schemeClr val="tx1"/>
                </a:solidFill>
              </a:rPr>
              <a:t> means ...</a:t>
            </a:r>
          </a:p>
          <a:p>
            <a:pPr algn="l" hangingPunct="0"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 living with </a:t>
            </a:r>
            <a:r>
              <a:rPr lang="en-US" u="sng" dirty="0">
                <a:solidFill>
                  <a:schemeClr val="tx1"/>
                </a:solidFill>
              </a:rPr>
              <a:t>integrity</a:t>
            </a:r>
            <a:endParaRPr lang="en-US" dirty="0">
              <a:solidFill>
                <a:schemeClr val="tx1"/>
              </a:solidFill>
            </a:endParaRPr>
          </a:p>
          <a:p>
            <a:pPr algn="l" hangingPunct="0"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 living </a:t>
            </a:r>
            <a:r>
              <a:rPr lang="en-US" u="sng" dirty="0">
                <a:solidFill>
                  <a:schemeClr val="tx1"/>
                </a:solidFill>
              </a:rPr>
              <a:t>obediently</a:t>
            </a:r>
            <a:endParaRPr lang="en-US" dirty="0">
              <a:solidFill>
                <a:schemeClr val="tx1"/>
              </a:solidFill>
            </a:endParaRPr>
          </a:p>
          <a:p>
            <a:pPr algn="l" hangingPunct="0">
              <a:buFontTx/>
              <a:buChar char="-"/>
            </a:pPr>
            <a:r>
              <a:rPr lang="en-US" sz="4800" dirty="0">
                <a:solidFill>
                  <a:schemeClr val="tx1"/>
                </a:solidFill>
              </a:rPr>
              <a:t> living </a:t>
            </a:r>
            <a:r>
              <a:rPr lang="en-US" sz="4800" b="1" u="sng" dirty="0">
                <a:solidFill>
                  <a:srgbClr val="FF0000"/>
                </a:solidFill>
              </a:rPr>
              <a:t>humbly</a:t>
            </a:r>
            <a:r>
              <a:rPr lang="en-US" sz="4800" dirty="0">
                <a:solidFill>
                  <a:schemeClr val="tx1"/>
                </a:solidFill>
              </a:rPr>
              <a:t>  (</a:t>
            </a:r>
            <a:r>
              <a:rPr lang="en-US" sz="4800" i="1" dirty="0">
                <a:solidFill>
                  <a:schemeClr val="tx1"/>
                </a:solidFill>
              </a:rPr>
              <a:t>confession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algn="l" hangingPunct="0"/>
            <a:r>
              <a:rPr lang="en-US" sz="4400" b="1" dirty="0">
                <a:solidFill>
                  <a:srgbClr val="FF0000"/>
                </a:solidFill>
              </a:rPr>
              <a:t>Luke 18:9  </a:t>
            </a:r>
            <a:r>
              <a:rPr lang="en-US" sz="4400" dirty="0">
                <a:solidFill>
                  <a:schemeClr val="tx1"/>
                </a:solidFill>
              </a:rPr>
              <a:t>(</a:t>
            </a:r>
            <a:r>
              <a:rPr lang="en-US" sz="4400" i="1" dirty="0">
                <a:solidFill>
                  <a:schemeClr val="tx1"/>
                </a:solidFill>
              </a:rPr>
              <a:t>Jesus</a:t>
            </a:r>
            <a:r>
              <a:rPr lang="en-US" sz="4400" dirty="0">
                <a:solidFill>
                  <a:schemeClr val="tx1"/>
                </a:solidFill>
              </a:rPr>
              <a:t>) told this parable to some who </a:t>
            </a:r>
            <a:r>
              <a:rPr lang="en-US" sz="4400" b="1" spc="-150" dirty="0">
                <a:solidFill>
                  <a:schemeClr val="tx1"/>
                </a:solidFill>
              </a:rPr>
              <a:t>trusted in themselves </a:t>
            </a:r>
            <a:r>
              <a:rPr lang="en-US" sz="4400" dirty="0">
                <a:solidFill>
                  <a:schemeClr val="tx1"/>
                </a:solidFill>
              </a:rPr>
              <a:t>that they were </a:t>
            </a:r>
            <a:r>
              <a:rPr lang="en-US" sz="4400" b="1" dirty="0">
                <a:solidFill>
                  <a:srgbClr val="FF0000"/>
                </a:solidFill>
              </a:rPr>
              <a:t>righteous</a:t>
            </a:r>
            <a:r>
              <a:rPr lang="en-US" sz="4400" dirty="0">
                <a:solidFill>
                  <a:schemeClr val="tx1"/>
                </a:solidFill>
              </a:rPr>
              <a:t>, and treated others with contempt.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hangingPunct="0"/>
            <a:r>
              <a:rPr lang="en-US" sz="4800" b="1" u="sng" dirty="0">
                <a:solidFill>
                  <a:schemeClr val="tx1"/>
                </a:solidFill>
              </a:rPr>
              <a:t>RIGHTEOUSNESS</a:t>
            </a:r>
            <a:r>
              <a:rPr lang="en-US" sz="4800" dirty="0">
                <a:solidFill>
                  <a:schemeClr val="tx1"/>
                </a:solidFill>
              </a:rPr>
              <a:t> means ...</a:t>
            </a:r>
          </a:p>
          <a:p>
            <a:pPr algn="l" hangingPunct="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 living with </a:t>
            </a:r>
            <a:r>
              <a:rPr lang="en-US" u="sng" dirty="0">
                <a:solidFill>
                  <a:schemeClr val="tx1"/>
                </a:solidFill>
              </a:rPr>
              <a:t>integrity</a:t>
            </a:r>
            <a:endParaRPr lang="en-US" dirty="0">
              <a:solidFill>
                <a:schemeClr val="tx1"/>
              </a:solidFill>
            </a:endParaRPr>
          </a:p>
          <a:p>
            <a:pPr algn="l" hangingPunct="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 living </a:t>
            </a:r>
            <a:r>
              <a:rPr lang="en-US" u="sng" dirty="0">
                <a:solidFill>
                  <a:schemeClr val="tx1"/>
                </a:solidFill>
              </a:rPr>
              <a:t>obediently</a:t>
            </a:r>
            <a:endParaRPr lang="en-US" dirty="0">
              <a:solidFill>
                <a:schemeClr val="tx1"/>
              </a:solidFill>
            </a:endParaRPr>
          </a:p>
          <a:p>
            <a:pPr algn="l" hangingPunct="0"/>
            <a:r>
              <a:rPr lang="en-US" dirty="0">
                <a:solidFill>
                  <a:schemeClr val="tx1"/>
                </a:solidFill>
              </a:rPr>
              <a:t>- living </a:t>
            </a:r>
            <a:r>
              <a:rPr lang="en-US" u="sng" dirty="0">
                <a:solidFill>
                  <a:schemeClr val="tx1"/>
                </a:solidFill>
              </a:rPr>
              <a:t>humbly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algn="l" hangingPunct="0">
              <a:buFontTx/>
              <a:buChar char="-"/>
            </a:pPr>
            <a:r>
              <a:rPr lang="en-US" sz="4800" dirty="0">
                <a:solidFill>
                  <a:schemeClr val="tx1"/>
                </a:solidFill>
              </a:rPr>
              <a:t> living </a:t>
            </a:r>
            <a:r>
              <a:rPr lang="en-US" sz="4800" b="1" u="sng" dirty="0">
                <a:solidFill>
                  <a:srgbClr val="FF0000"/>
                </a:solidFill>
              </a:rPr>
              <a:t>confidently</a:t>
            </a:r>
            <a:r>
              <a:rPr lang="en-US" sz="4800" dirty="0">
                <a:solidFill>
                  <a:schemeClr val="tx1"/>
                </a:solidFill>
              </a:rPr>
              <a:t>  (</a:t>
            </a:r>
            <a:r>
              <a:rPr lang="en-US" sz="4800" i="1" dirty="0">
                <a:solidFill>
                  <a:schemeClr val="tx1"/>
                </a:solidFill>
              </a:rPr>
              <a:t>Christ</a:t>
            </a:r>
            <a:r>
              <a:rPr lang="en-US" sz="4800" dirty="0">
                <a:solidFill>
                  <a:schemeClr val="tx1"/>
                </a:solidFill>
              </a:rPr>
              <a:t>)</a:t>
            </a:r>
          </a:p>
          <a:p>
            <a:pPr hangingPunct="0"/>
            <a:r>
              <a:rPr lang="en-US" sz="4800" i="1" dirty="0">
                <a:solidFill>
                  <a:schemeClr val="tx1"/>
                </a:solidFill>
              </a:rPr>
              <a:t>con</a:t>
            </a:r>
            <a:r>
              <a:rPr lang="en-US" sz="4800" dirty="0">
                <a:solidFill>
                  <a:schemeClr val="tx1"/>
                </a:solidFill>
              </a:rPr>
              <a:t> = with;   </a:t>
            </a:r>
            <a:r>
              <a:rPr lang="en-US" sz="4800" i="1" dirty="0">
                <a:solidFill>
                  <a:schemeClr val="tx1"/>
                </a:solidFill>
              </a:rPr>
              <a:t>fide</a:t>
            </a:r>
            <a:r>
              <a:rPr lang="en-US" sz="4800" dirty="0">
                <a:solidFill>
                  <a:schemeClr val="tx1"/>
                </a:solidFill>
              </a:rPr>
              <a:t> = faith</a:t>
            </a:r>
          </a:p>
          <a:p>
            <a:pPr hangingPunct="0"/>
            <a:r>
              <a:rPr lang="en-US" sz="4800" b="1" dirty="0">
                <a:solidFill>
                  <a:schemeClr val="tx1"/>
                </a:solidFill>
              </a:rPr>
              <a:t>living with faith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10972800" cy="62484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Rom 1:16  </a:t>
            </a:r>
            <a:r>
              <a:rPr lang="en-US" sz="4800" dirty="0">
                <a:solidFill>
                  <a:schemeClr val="tx1"/>
                </a:solidFill>
              </a:rPr>
              <a:t>I am </a:t>
            </a:r>
            <a:r>
              <a:rPr lang="en-US" sz="4800" b="1" dirty="0">
                <a:solidFill>
                  <a:schemeClr val="tx1"/>
                </a:solidFill>
              </a:rPr>
              <a:t>not ashamed </a:t>
            </a:r>
            <a:r>
              <a:rPr lang="en-US" sz="4800" dirty="0">
                <a:solidFill>
                  <a:schemeClr val="tx1"/>
                </a:solidFill>
              </a:rPr>
              <a:t>of </a:t>
            </a:r>
            <a:r>
              <a:rPr lang="en-US" sz="4800" b="1" dirty="0">
                <a:solidFill>
                  <a:schemeClr val="tx1"/>
                </a:solidFill>
              </a:rPr>
              <a:t>the gospel</a:t>
            </a:r>
            <a:r>
              <a:rPr lang="en-US" sz="4800" dirty="0">
                <a:solidFill>
                  <a:schemeClr val="tx1"/>
                </a:solidFill>
              </a:rPr>
              <a:t>, for it is the power of God for salvation to everyone who </a:t>
            </a:r>
            <a:r>
              <a:rPr lang="en-US" sz="4800" b="1" dirty="0">
                <a:solidFill>
                  <a:schemeClr val="tx1"/>
                </a:solidFill>
              </a:rPr>
              <a:t>believes</a:t>
            </a:r>
            <a:r>
              <a:rPr lang="en-US" sz="4800" dirty="0">
                <a:solidFill>
                  <a:schemeClr val="tx1"/>
                </a:solidFill>
              </a:rPr>
              <a:t>, to the Jew first and also to the Greek.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17  </a:t>
            </a:r>
            <a:r>
              <a:rPr lang="en-US" sz="4800" dirty="0">
                <a:solidFill>
                  <a:schemeClr val="tx1"/>
                </a:solidFill>
              </a:rPr>
              <a:t>For in it the </a:t>
            </a:r>
            <a:r>
              <a:rPr lang="en-US" sz="4800" b="1" dirty="0">
                <a:solidFill>
                  <a:srgbClr val="FF0000"/>
                </a:solidFill>
              </a:rPr>
              <a:t>righteousness</a:t>
            </a:r>
            <a:r>
              <a:rPr lang="en-US" sz="4800" dirty="0">
                <a:solidFill>
                  <a:schemeClr val="tx1"/>
                </a:solidFill>
              </a:rPr>
              <a:t> of God is revealed from faith for faith, as it is written, "The </a:t>
            </a:r>
            <a:r>
              <a:rPr lang="en-US" sz="4800" b="1" dirty="0">
                <a:solidFill>
                  <a:srgbClr val="FF0000"/>
                </a:solidFill>
              </a:rPr>
              <a:t>righteous</a:t>
            </a:r>
            <a:r>
              <a:rPr lang="en-US" sz="4800" dirty="0">
                <a:solidFill>
                  <a:schemeClr val="tx1"/>
                </a:solidFill>
              </a:rPr>
              <a:t> shall live by </a:t>
            </a:r>
            <a:r>
              <a:rPr lang="en-US" sz="4800" b="1" dirty="0">
                <a:solidFill>
                  <a:schemeClr val="tx1"/>
                </a:solidFill>
              </a:rPr>
              <a:t>faith</a:t>
            </a:r>
            <a:r>
              <a:rPr lang="en-US" sz="4800" dirty="0">
                <a:solidFill>
                  <a:schemeClr val="tx1"/>
                </a:solidFill>
              </a:rPr>
              <a:t>."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819</Words>
  <Application>Microsoft Office PowerPoint</Application>
  <PresentationFormat>Widescreen</PresentationFormat>
  <Paragraphs>80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Anne Depue</cp:lastModifiedBy>
  <cp:revision>8</cp:revision>
  <dcterms:created xsi:type="dcterms:W3CDTF">2006-08-16T00:00:00Z</dcterms:created>
  <dcterms:modified xsi:type="dcterms:W3CDTF">2024-01-15T04:14:59Z</dcterms:modified>
</cp:coreProperties>
</file>