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19" r:id="rId3"/>
    <p:sldId id="256" r:id="rId4"/>
    <p:sldId id="324" r:id="rId5"/>
    <p:sldId id="323" r:id="rId6"/>
    <p:sldId id="321" r:id="rId7"/>
    <p:sldId id="311" r:id="rId8"/>
    <p:sldId id="300" r:id="rId9"/>
    <p:sldId id="310" r:id="rId10"/>
    <p:sldId id="301" r:id="rId11"/>
    <p:sldId id="305" r:id="rId12"/>
    <p:sldId id="314" r:id="rId13"/>
    <p:sldId id="312" r:id="rId14"/>
    <p:sldId id="315" r:id="rId15"/>
    <p:sldId id="313" r:id="rId16"/>
    <p:sldId id="316" r:id="rId17"/>
    <p:sldId id="317" r:id="rId18"/>
    <p:sldId id="318" r:id="rId19"/>
    <p:sldId id="327" r:id="rId20"/>
    <p:sldId id="259" r:id="rId21"/>
    <p:sldId id="328" r:id="rId22"/>
    <p:sldId id="260" r:id="rId23"/>
    <p:sldId id="329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pue" userId="ce8b122cf7b10dd2" providerId="LiveId" clId="{75C03C7E-198D-4BA7-BD4D-7E6B6ECAF3D0}"/>
    <pc:docChg chg="undo redo custSel addSld delSld modSld sldOrd">
      <pc:chgData name="Anne Depue" userId="ce8b122cf7b10dd2" providerId="LiveId" clId="{75C03C7E-198D-4BA7-BD4D-7E6B6ECAF3D0}" dt="2023-12-31T18:42:17.922" v="3941" actId="47"/>
      <pc:docMkLst>
        <pc:docMk/>
      </pc:docMkLst>
      <pc:sldChg chg="delSp modSp new mod modAnim">
        <pc:chgData name="Anne Depue" userId="ce8b122cf7b10dd2" providerId="LiveId" clId="{75C03C7E-198D-4BA7-BD4D-7E6B6ECAF3D0}" dt="2023-12-31T06:36:01.734" v="2814"/>
        <pc:sldMkLst>
          <pc:docMk/>
          <pc:sldMk cId="1679724025" sldId="256"/>
        </pc:sldMkLst>
        <pc:spChg chg="del">
          <ac:chgData name="Anne Depue" userId="ce8b122cf7b10dd2" providerId="LiveId" clId="{75C03C7E-198D-4BA7-BD4D-7E6B6ECAF3D0}" dt="2023-12-29T19:53:22.516" v="1" actId="478"/>
          <ac:spMkLst>
            <pc:docMk/>
            <pc:sldMk cId="1679724025" sldId="256"/>
            <ac:spMk id="2" creationId="{D3AB9C70-D26E-F5C4-A30E-23C17D4133E9}"/>
          </ac:spMkLst>
        </pc:spChg>
        <pc:spChg chg="mod">
          <ac:chgData name="Anne Depue" userId="ce8b122cf7b10dd2" providerId="LiveId" clId="{75C03C7E-198D-4BA7-BD4D-7E6B6ECAF3D0}" dt="2023-12-30T13:38:08.724" v="2632" actId="113"/>
          <ac:spMkLst>
            <pc:docMk/>
            <pc:sldMk cId="1679724025" sldId="256"/>
            <ac:spMk id="3" creationId="{5C29C28A-476B-C43E-4ACF-1D799499510F}"/>
          </ac:spMkLst>
        </pc:spChg>
      </pc:sldChg>
      <pc:sldChg chg="add">
        <pc:chgData name="Anne Depue" userId="ce8b122cf7b10dd2" providerId="LiveId" clId="{75C03C7E-198D-4BA7-BD4D-7E6B6ECAF3D0}" dt="2023-12-31T01:21:44.697" v="2812"/>
        <pc:sldMkLst>
          <pc:docMk/>
          <pc:sldMk cId="3111617699" sldId="257"/>
        </pc:sldMkLst>
      </pc:sldChg>
      <pc:sldChg chg="add del">
        <pc:chgData name="Anne Depue" userId="ce8b122cf7b10dd2" providerId="LiveId" clId="{75C03C7E-198D-4BA7-BD4D-7E6B6ECAF3D0}" dt="2023-12-31T13:33:44.043" v="3936" actId="47"/>
        <pc:sldMkLst>
          <pc:docMk/>
          <pc:sldMk cId="2126324231" sldId="258"/>
        </pc:sldMkLst>
      </pc:sldChg>
      <pc:sldChg chg="add">
        <pc:chgData name="Anne Depue" userId="ce8b122cf7b10dd2" providerId="LiveId" clId="{75C03C7E-198D-4BA7-BD4D-7E6B6ECAF3D0}" dt="2023-12-31T13:33:37.446" v="3935"/>
        <pc:sldMkLst>
          <pc:docMk/>
          <pc:sldMk cId="4169438007" sldId="259"/>
        </pc:sldMkLst>
      </pc:sldChg>
      <pc:sldChg chg="add">
        <pc:chgData name="Anne Depue" userId="ce8b122cf7b10dd2" providerId="LiveId" clId="{75C03C7E-198D-4BA7-BD4D-7E6B6ECAF3D0}" dt="2023-12-31T13:33:37.446" v="3935"/>
        <pc:sldMkLst>
          <pc:docMk/>
          <pc:sldMk cId="552825758" sldId="260"/>
        </pc:sldMkLst>
      </pc:sldChg>
      <pc:sldChg chg="modSp add mod">
        <pc:chgData name="Anne Depue" userId="ce8b122cf7b10dd2" providerId="LiveId" clId="{75C03C7E-198D-4BA7-BD4D-7E6B6ECAF3D0}" dt="2023-12-31T13:33:59.488" v="3939" actId="113"/>
        <pc:sldMkLst>
          <pc:docMk/>
          <pc:sldMk cId="894044425" sldId="261"/>
        </pc:sldMkLst>
        <pc:spChg chg="mod">
          <ac:chgData name="Anne Depue" userId="ce8b122cf7b10dd2" providerId="LiveId" clId="{75C03C7E-198D-4BA7-BD4D-7E6B6ECAF3D0}" dt="2023-12-31T13:33:59.488" v="3939" actId="113"/>
          <ac:spMkLst>
            <pc:docMk/>
            <pc:sldMk cId="894044425" sldId="261"/>
            <ac:spMk id="3" creationId="{4AF10014-9E30-4B90-1F74-DAC362777D65}"/>
          </ac:spMkLst>
        </pc:spChg>
      </pc:sldChg>
      <pc:sldChg chg="add del">
        <pc:chgData name="Anne Depue" userId="ce8b122cf7b10dd2" providerId="LiveId" clId="{75C03C7E-198D-4BA7-BD4D-7E6B6ECAF3D0}" dt="2023-12-30T00:57:52.279" v="888" actId="47"/>
        <pc:sldMkLst>
          <pc:docMk/>
          <pc:sldMk cId="0" sldId="296"/>
        </pc:sldMkLst>
      </pc:sldChg>
      <pc:sldChg chg="modSp add mod modAnim">
        <pc:chgData name="Anne Depue" userId="ce8b122cf7b10dd2" providerId="LiveId" clId="{75C03C7E-198D-4BA7-BD4D-7E6B6ECAF3D0}" dt="2023-12-30T08:55:33.190" v="2352" actId="113"/>
        <pc:sldMkLst>
          <pc:docMk/>
          <pc:sldMk cId="0" sldId="300"/>
        </pc:sldMkLst>
        <pc:spChg chg="mod">
          <ac:chgData name="Anne Depue" userId="ce8b122cf7b10dd2" providerId="LiveId" clId="{75C03C7E-198D-4BA7-BD4D-7E6B6ECAF3D0}" dt="2023-12-30T08:55:33.190" v="2352" actId="113"/>
          <ac:spMkLst>
            <pc:docMk/>
            <pc:sldMk cId="0" sldId="300"/>
            <ac:spMk id="3" creationId="{00000000-0000-0000-0000-000000000000}"/>
          </ac:spMkLst>
        </pc:spChg>
      </pc:sldChg>
      <pc:sldChg chg="modSp add mod modAnim">
        <pc:chgData name="Anne Depue" userId="ce8b122cf7b10dd2" providerId="LiveId" clId="{75C03C7E-198D-4BA7-BD4D-7E6B6ECAF3D0}" dt="2023-12-31T06:40:57.052" v="2826" actId="255"/>
        <pc:sldMkLst>
          <pc:docMk/>
          <pc:sldMk cId="0" sldId="301"/>
        </pc:sldMkLst>
        <pc:spChg chg="mod">
          <ac:chgData name="Anne Depue" userId="ce8b122cf7b10dd2" providerId="LiveId" clId="{75C03C7E-198D-4BA7-BD4D-7E6B6ECAF3D0}" dt="2023-12-31T06:40:57.052" v="2826" actId="255"/>
          <ac:spMkLst>
            <pc:docMk/>
            <pc:sldMk cId="0" sldId="301"/>
            <ac:spMk id="3" creationId="{00000000-0000-0000-0000-000000000000}"/>
          </ac:spMkLst>
        </pc:spChg>
      </pc:sldChg>
      <pc:sldChg chg="modSp add del mod modAnim">
        <pc:chgData name="Anne Depue" userId="ce8b122cf7b10dd2" providerId="LiveId" clId="{75C03C7E-198D-4BA7-BD4D-7E6B6ECAF3D0}" dt="2023-12-30T02:32:04.106" v="1467" actId="47"/>
        <pc:sldMkLst>
          <pc:docMk/>
          <pc:sldMk cId="0" sldId="302"/>
        </pc:sldMkLst>
        <pc:spChg chg="mod">
          <ac:chgData name="Anne Depue" userId="ce8b122cf7b10dd2" providerId="LiveId" clId="{75C03C7E-198D-4BA7-BD4D-7E6B6ECAF3D0}" dt="2023-12-30T02:30:26.462" v="1436" actId="21"/>
          <ac:spMkLst>
            <pc:docMk/>
            <pc:sldMk cId="0" sldId="302"/>
            <ac:spMk id="3" creationId="{00000000-0000-0000-0000-000000000000}"/>
          </ac:spMkLst>
        </pc:spChg>
      </pc:sldChg>
      <pc:sldChg chg="modSp add del mod">
        <pc:chgData name="Anne Depue" userId="ce8b122cf7b10dd2" providerId="LiveId" clId="{75C03C7E-198D-4BA7-BD4D-7E6B6ECAF3D0}" dt="2023-12-30T01:03:40.966" v="965" actId="47"/>
        <pc:sldMkLst>
          <pc:docMk/>
          <pc:sldMk cId="0" sldId="303"/>
        </pc:sldMkLst>
        <pc:spChg chg="mod">
          <ac:chgData name="Anne Depue" userId="ce8b122cf7b10dd2" providerId="LiveId" clId="{75C03C7E-198D-4BA7-BD4D-7E6B6ECAF3D0}" dt="2023-12-30T01:03:17.080" v="960" actId="21"/>
          <ac:spMkLst>
            <pc:docMk/>
            <pc:sldMk cId="0" sldId="303"/>
            <ac:spMk id="3" creationId="{00000000-0000-0000-0000-000000000000}"/>
          </ac:spMkLst>
        </pc:spChg>
      </pc:sldChg>
      <pc:sldChg chg="modSp add del mod modAnim">
        <pc:chgData name="Anne Depue" userId="ce8b122cf7b10dd2" providerId="LiveId" clId="{75C03C7E-198D-4BA7-BD4D-7E6B6ECAF3D0}" dt="2023-12-30T01:43:21.283" v="1367" actId="47"/>
        <pc:sldMkLst>
          <pc:docMk/>
          <pc:sldMk cId="0" sldId="304"/>
        </pc:sldMkLst>
        <pc:spChg chg="mod">
          <ac:chgData name="Anne Depue" userId="ce8b122cf7b10dd2" providerId="LiveId" clId="{75C03C7E-198D-4BA7-BD4D-7E6B6ECAF3D0}" dt="2023-12-30T01:40:13.022" v="1298" actId="21"/>
          <ac:spMkLst>
            <pc:docMk/>
            <pc:sldMk cId="0" sldId="304"/>
            <ac:spMk id="3" creationId="{00000000-0000-0000-0000-000000000000}"/>
          </ac:spMkLst>
        </pc:spChg>
      </pc:sldChg>
      <pc:sldChg chg="modSp add mod modAnim">
        <pc:chgData name="Anne Depue" userId="ce8b122cf7b10dd2" providerId="LiveId" clId="{75C03C7E-198D-4BA7-BD4D-7E6B6ECAF3D0}" dt="2023-12-30T13:43:23.787" v="2669" actId="20577"/>
        <pc:sldMkLst>
          <pc:docMk/>
          <pc:sldMk cId="0" sldId="305"/>
        </pc:sldMkLst>
        <pc:spChg chg="mod">
          <ac:chgData name="Anne Depue" userId="ce8b122cf7b10dd2" providerId="LiveId" clId="{75C03C7E-198D-4BA7-BD4D-7E6B6ECAF3D0}" dt="2023-12-30T13:43:23.787" v="2669" actId="20577"/>
          <ac:spMkLst>
            <pc:docMk/>
            <pc:sldMk cId="0" sldId="305"/>
            <ac:spMk id="3" creationId="{00000000-0000-0000-0000-000000000000}"/>
          </ac:spMkLst>
        </pc:spChg>
      </pc:sldChg>
      <pc:sldChg chg="modSp add del mod">
        <pc:chgData name="Anne Depue" userId="ce8b122cf7b10dd2" providerId="LiveId" clId="{75C03C7E-198D-4BA7-BD4D-7E6B6ECAF3D0}" dt="2023-12-30T01:07:15.721" v="999" actId="47"/>
        <pc:sldMkLst>
          <pc:docMk/>
          <pc:sldMk cId="0" sldId="306"/>
        </pc:sldMkLst>
        <pc:spChg chg="mod">
          <ac:chgData name="Anne Depue" userId="ce8b122cf7b10dd2" providerId="LiveId" clId="{75C03C7E-198D-4BA7-BD4D-7E6B6ECAF3D0}" dt="2023-12-30T01:05:40.285" v="982" actId="21"/>
          <ac:spMkLst>
            <pc:docMk/>
            <pc:sldMk cId="0" sldId="306"/>
            <ac:spMk id="3" creationId="{00000000-0000-0000-0000-000000000000}"/>
          </ac:spMkLst>
        </pc:spChg>
      </pc:sldChg>
      <pc:sldChg chg="modSp add del mod">
        <pc:chgData name="Anne Depue" userId="ce8b122cf7b10dd2" providerId="LiveId" clId="{75C03C7E-198D-4BA7-BD4D-7E6B6ECAF3D0}" dt="2023-12-30T01:23:22.093" v="1243" actId="47"/>
        <pc:sldMkLst>
          <pc:docMk/>
          <pc:sldMk cId="0" sldId="307"/>
        </pc:sldMkLst>
        <pc:spChg chg="mod">
          <ac:chgData name="Anne Depue" userId="ce8b122cf7b10dd2" providerId="LiveId" clId="{75C03C7E-198D-4BA7-BD4D-7E6B6ECAF3D0}" dt="2023-12-30T01:22:51.329" v="1222" actId="21"/>
          <ac:spMkLst>
            <pc:docMk/>
            <pc:sldMk cId="0" sldId="307"/>
            <ac:spMk id="3" creationId="{00000000-0000-0000-0000-000000000000}"/>
          </ac:spMkLst>
        </pc:spChg>
      </pc:sldChg>
      <pc:sldChg chg="modSp add del mod">
        <pc:chgData name="Anne Depue" userId="ce8b122cf7b10dd2" providerId="LiveId" clId="{75C03C7E-198D-4BA7-BD4D-7E6B6ECAF3D0}" dt="2023-12-30T01:17:12.428" v="1058" actId="47"/>
        <pc:sldMkLst>
          <pc:docMk/>
          <pc:sldMk cId="0" sldId="308"/>
        </pc:sldMkLst>
        <pc:spChg chg="mod">
          <ac:chgData name="Anne Depue" userId="ce8b122cf7b10dd2" providerId="LiveId" clId="{75C03C7E-198D-4BA7-BD4D-7E6B6ECAF3D0}" dt="2023-12-30T01:14:56.472" v="1038" actId="21"/>
          <ac:spMkLst>
            <pc:docMk/>
            <pc:sldMk cId="0" sldId="308"/>
            <ac:spMk id="3" creationId="{00000000-0000-0000-0000-000000000000}"/>
          </ac:spMkLst>
        </pc:spChg>
      </pc:sldChg>
      <pc:sldChg chg="modSp add mod modAnim">
        <pc:chgData name="Anne Depue" userId="ce8b122cf7b10dd2" providerId="LiveId" clId="{75C03C7E-198D-4BA7-BD4D-7E6B6ECAF3D0}" dt="2023-12-30T13:41:58.370" v="2657" actId="6559"/>
        <pc:sldMkLst>
          <pc:docMk/>
          <pc:sldMk cId="0" sldId="310"/>
        </pc:sldMkLst>
        <pc:spChg chg="mod">
          <ac:chgData name="Anne Depue" userId="ce8b122cf7b10dd2" providerId="LiveId" clId="{75C03C7E-198D-4BA7-BD4D-7E6B6ECAF3D0}" dt="2023-12-30T13:41:58.370" v="2657" actId="6559"/>
          <ac:spMkLst>
            <pc:docMk/>
            <pc:sldMk cId="0" sldId="310"/>
            <ac:spMk id="3" creationId="{00000000-0000-0000-0000-000000000000}"/>
          </ac:spMkLst>
        </pc:spChg>
      </pc:sldChg>
      <pc:sldChg chg="modSp add del mod modAnim">
        <pc:chgData name="Anne Depue" userId="ce8b122cf7b10dd2" providerId="LiveId" clId="{75C03C7E-198D-4BA7-BD4D-7E6B6ECAF3D0}" dt="2023-12-31T08:37:48.003" v="3771" actId="20577"/>
        <pc:sldMkLst>
          <pc:docMk/>
          <pc:sldMk cId="3218119013" sldId="311"/>
        </pc:sldMkLst>
        <pc:spChg chg="mod">
          <ac:chgData name="Anne Depue" userId="ce8b122cf7b10dd2" providerId="LiveId" clId="{75C03C7E-198D-4BA7-BD4D-7E6B6ECAF3D0}" dt="2023-12-30T00:59:03.902" v="907" actId="21"/>
          <ac:spMkLst>
            <pc:docMk/>
            <pc:sldMk cId="3218119013" sldId="311"/>
            <ac:spMk id="3" creationId="{00000000-0000-0000-0000-000000000000}"/>
          </ac:spMkLst>
        </pc:spChg>
        <pc:spChg chg="mod">
          <ac:chgData name="Anne Depue" userId="ce8b122cf7b10dd2" providerId="LiveId" clId="{75C03C7E-198D-4BA7-BD4D-7E6B6ECAF3D0}" dt="2023-12-31T08:37:48.003" v="3771" actId="20577"/>
          <ac:spMkLst>
            <pc:docMk/>
            <pc:sldMk cId="3218119013" sldId="311"/>
            <ac:spMk id="3" creationId="{5C29C28A-476B-C43E-4ACF-1D799499510F}"/>
          </ac:spMkLst>
        </pc:spChg>
      </pc:sldChg>
      <pc:sldChg chg="modSp add mod modAnim">
        <pc:chgData name="Anne Depue" userId="ce8b122cf7b10dd2" providerId="LiveId" clId="{75C03C7E-198D-4BA7-BD4D-7E6B6ECAF3D0}" dt="2023-12-31T06:46:19.412" v="2850"/>
        <pc:sldMkLst>
          <pc:docMk/>
          <pc:sldMk cId="965782951" sldId="312"/>
        </pc:sldMkLst>
        <pc:spChg chg="mod">
          <ac:chgData name="Anne Depue" userId="ce8b122cf7b10dd2" providerId="LiveId" clId="{75C03C7E-198D-4BA7-BD4D-7E6B6ECAF3D0}" dt="2023-12-30T08:59:09.154" v="2391" actId="114"/>
          <ac:spMkLst>
            <pc:docMk/>
            <pc:sldMk cId="965782951" sldId="312"/>
            <ac:spMk id="3" creationId="{5C29C28A-476B-C43E-4ACF-1D799499510F}"/>
          </ac:spMkLst>
        </pc:spChg>
      </pc:sldChg>
      <pc:sldChg chg="modSp add mod modAnim">
        <pc:chgData name="Anne Depue" userId="ce8b122cf7b10dd2" providerId="LiveId" clId="{75C03C7E-198D-4BA7-BD4D-7E6B6ECAF3D0}" dt="2023-12-31T06:48:13.152" v="2882" actId="20577"/>
        <pc:sldMkLst>
          <pc:docMk/>
          <pc:sldMk cId="1578686314" sldId="313"/>
        </pc:sldMkLst>
        <pc:spChg chg="mod">
          <ac:chgData name="Anne Depue" userId="ce8b122cf7b10dd2" providerId="LiveId" clId="{75C03C7E-198D-4BA7-BD4D-7E6B6ECAF3D0}" dt="2023-12-31T06:48:13.152" v="2882" actId="20577"/>
          <ac:spMkLst>
            <pc:docMk/>
            <pc:sldMk cId="1578686314" sldId="313"/>
            <ac:spMk id="3" creationId="{5C29C28A-476B-C43E-4ACF-1D799499510F}"/>
          </ac:spMkLst>
        </pc:spChg>
      </pc:sldChg>
      <pc:sldChg chg="modSp add mod ord modAnim">
        <pc:chgData name="Anne Depue" userId="ce8b122cf7b10dd2" providerId="LiveId" clId="{75C03C7E-198D-4BA7-BD4D-7E6B6ECAF3D0}" dt="2023-12-31T06:45:52.111" v="2848"/>
        <pc:sldMkLst>
          <pc:docMk/>
          <pc:sldMk cId="2234256618" sldId="314"/>
        </pc:sldMkLst>
        <pc:spChg chg="mod">
          <ac:chgData name="Anne Depue" userId="ce8b122cf7b10dd2" providerId="LiveId" clId="{75C03C7E-198D-4BA7-BD4D-7E6B6ECAF3D0}" dt="2023-12-31T06:45:06.065" v="2846" actId="20577"/>
          <ac:spMkLst>
            <pc:docMk/>
            <pc:sldMk cId="2234256618" sldId="314"/>
            <ac:spMk id="3" creationId="{5C29C28A-476B-C43E-4ACF-1D799499510F}"/>
          </ac:spMkLst>
        </pc:spChg>
      </pc:sldChg>
      <pc:sldChg chg="modSp add mod modAnim">
        <pc:chgData name="Anne Depue" userId="ce8b122cf7b10dd2" providerId="LiveId" clId="{75C03C7E-198D-4BA7-BD4D-7E6B6ECAF3D0}" dt="2023-12-30T13:48:06.625" v="2759" actId="114"/>
        <pc:sldMkLst>
          <pc:docMk/>
          <pc:sldMk cId="4086948767" sldId="315"/>
        </pc:sldMkLst>
        <pc:spChg chg="mod">
          <ac:chgData name="Anne Depue" userId="ce8b122cf7b10dd2" providerId="LiveId" clId="{75C03C7E-198D-4BA7-BD4D-7E6B6ECAF3D0}" dt="2023-12-30T13:48:06.625" v="2759" actId="114"/>
          <ac:spMkLst>
            <pc:docMk/>
            <pc:sldMk cId="4086948767" sldId="315"/>
            <ac:spMk id="3" creationId="{5C29C28A-476B-C43E-4ACF-1D799499510F}"/>
          </ac:spMkLst>
        </pc:spChg>
      </pc:sldChg>
      <pc:sldChg chg="modSp add mod modAnim">
        <pc:chgData name="Anne Depue" userId="ce8b122cf7b10dd2" providerId="LiveId" clId="{75C03C7E-198D-4BA7-BD4D-7E6B6ECAF3D0}" dt="2023-12-31T08:02:19.382" v="3304" actId="113"/>
        <pc:sldMkLst>
          <pc:docMk/>
          <pc:sldMk cId="4046109759" sldId="316"/>
        </pc:sldMkLst>
        <pc:spChg chg="mod">
          <ac:chgData name="Anne Depue" userId="ce8b122cf7b10dd2" providerId="LiveId" clId="{75C03C7E-198D-4BA7-BD4D-7E6B6ECAF3D0}" dt="2023-12-31T08:02:19.382" v="3304" actId="113"/>
          <ac:spMkLst>
            <pc:docMk/>
            <pc:sldMk cId="4046109759" sldId="316"/>
            <ac:spMk id="3" creationId="{5C29C28A-476B-C43E-4ACF-1D799499510F}"/>
          </ac:spMkLst>
        </pc:spChg>
      </pc:sldChg>
      <pc:sldChg chg="modSp add mod modAnim">
        <pc:chgData name="Anne Depue" userId="ce8b122cf7b10dd2" providerId="LiveId" clId="{75C03C7E-198D-4BA7-BD4D-7E6B6ECAF3D0}" dt="2023-12-31T08:47:36.762" v="3886" actId="20577"/>
        <pc:sldMkLst>
          <pc:docMk/>
          <pc:sldMk cId="2935866567" sldId="317"/>
        </pc:sldMkLst>
        <pc:spChg chg="mod">
          <ac:chgData name="Anne Depue" userId="ce8b122cf7b10dd2" providerId="LiveId" clId="{75C03C7E-198D-4BA7-BD4D-7E6B6ECAF3D0}" dt="2023-12-31T08:47:36.762" v="3886" actId="20577"/>
          <ac:spMkLst>
            <pc:docMk/>
            <pc:sldMk cId="2935866567" sldId="317"/>
            <ac:spMk id="3" creationId="{5C29C28A-476B-C43E-4ACF-1D799499510F}"/>
          </ac:spMkLst>
        </pc:spChg>
      </pc:sldChg>
      <pc:sldChg chg="modSp add mod modAnim">
        <pc:chgData name="Anne Depue" userId="ce8b122cf7b10dd2" providerId="LiveId" clId="{75C03C7E-198D-4BA7-BD4D-7E6B6ECAF3D0}" dt="2023-12-31T08:51:04.886" v="3933" actId="20577"/>
        <pc:sldMkLst>
          <pc:docMk/>
          <pc:sldMk cId="580864736" sldId="318"/>
        </pc:sldMkLst>
        <pc:spChg chg="mod">
          <ac:chgData name="Anne Depue" userId="ce8b122cf7b10dd2" providerId="LiveId" clId="{75C03C7E-198D-4BA7-BD4D-7E6B6ECAF3D0}" dt="2023-12-31T08:51:04.886" v="3933" actId="20577"/>
          <ac:spMkLst>
            <pc:docMk/>
            <pc:sldMk cId="580864736" sldId="318"/>
            <ac:spMk id="3" creationId="{5C29C28A-476B-C43E-4ACF-1D799499510F}"/>
          </ac:spMkLst>
        </pc:spChg>
      </pc:sldChg>
      <pc:sldChg chg="add">
        <pc:chgData name="Anne Depue" userId="ce8b122cf7b10dd2" providerId="LiveId" clId="{75C03C7E-198D-4BA7-BD4D-7E6B6ECAF3D0}" dt="2023-12-31T01:21:44.697" v="2812"/>
        <pc:sldMkLst>
          <pc:docMk/>
          <pc:sldMk cId="810629158" sldId="319"/>
        </pc:sldMkLst>
      </pc:sldChg>
      <pc:sldChg chg="add del">
        <pc:chgData name="Anne Depue" userId="ce8b122cf7b10dd2" providerId="LiveId" clId="{75C03C7E-198D-4BA7-BD4D-7E6B6ECAF3D0}" dt="2023-12-31T18:41:35.671" v="3940" actId="47"/>
        <pc:sldMkLst>
          <pc:docMk/>
          <pc:sldMk cId="2726304069" sldId="320"/>
        </pc:sldMkLst>
      </pc:sldChg>
      <pc:sldChg chg="del">
        <pc:chgData name="Anne Depue" userId="ce8b122cf7b10dd2" providerId="LiveId" clId="{75C03C7E-198D-4BA7-BD4D-7E6B6ECAF3D0}" dt="2023-12-31T18:42:17.922" v="3941" actId="47"/>
        <pc:sldMkLst>
          <pc:docMk/>
          <pc:sldMk cId="1809375137" sldId="322"/>
        </pc:sldMkLst>
      </pc:sldChg>
      <pc:sldChg chg="add del">
        <pc:chgData name="Anne Depue" userId="ce8b122cf7b10dd2" providerId="LiveId" clId="{75C03C7E-198D-4BA7-BD4D-7E6B6ECAF3D0}" dt="2023-12-31T13:33:47.386" v="3937" actId="47"/>
        <pc:sldMkLst>
          <pc:docMk/>
          <pc:sldMk cId="1206857341" sldId="325"/>
        </pc:sldMkLst>
      </pc:sldChg>
      <pc:sldChg chg="add del">
        <pc:chgData name="Anne Depue" userId="ce8b122cf7b10dd2" providerId="LiveId" clId="{75C03C7E-198D-4BA7-BD4D-7E6B6ECAF3D0}" dt="2023-12-31T13:33:47.964" v="3938" actId="47"/>
        <pc:sldMkLst>
          <pc:docMk/>
          <pc:sldMk cId="1584070304" sldId="326"/>
        </pc:sldMkLst>
      </pc:sldChg>
      <pc:sldChg chg="add">
        <pc:chgData name="Anne Depue" userId="ce8b122cf7b10dd2" providerId="LiveId" clId="{75C03C7E-198D-4BA7-BD4D-7E6B6ECAF3D0}" dt="2023-12-31T13:33:37.446" v="3935"/>
        <pc:sldMkLst>
          <pc:docMk/>
          <pc:sldMk cId="914729247" sldId="327"/>
        </pc:sldMkLst>
      </pc:sldChg>
      <pc:sldChg chg="add">
        <pc:chgData name="Anne Depue" userId="ce8b122cf7b10dd2" providerId="LiveId" clId="{75C03C7E-198D-4BA7-BD4D-7E6B6ECAF3D0}" dt="2023-12-31T13:33:37.446" v="3935"/>
        <pc:sldMkLst>
          <pc:docMk/>
          <pc:sldMk cId="137222681" sldId="328"/>
        </pc:sldMkLst>
      </pc:sldChg>
      <pc:sldChg chg="add">
        <pc:chgData name="Anne Depue" userId="ce8b122cf7b10dd2" providerId="LiveId" clId="{75C03C7E-198D-4BA7-BD4D-7E6B6ECAF3D0}" dt="2023-12-31T13:33:37.446" v="3935"/>
        <pc:sldMkLst>
          <pc:docMk/>
          <pc:sldMk cId="2493333285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C0B4E-4E03-4DE7-B063-C0A48DC29D0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ACF9F-F613-4B24-B485-A2CECA9C0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8F571-7CF2-4583-A075-7374D164EB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7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87F2B-0E95-B20F-F28D-17F8464A6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3954F-2216-B8FA-EB68-6CAAC7EBE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6CFDE-A66C-AD27-AE87-3E9057A5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04FA-F755-493A-A689-6B58982377F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0407C-B4CE-8F40-5205-79F874AC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2747-BBF5-ED34-8EBE-7DA16B71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8216-FFA4-4839-9B18-D45FC9DE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0866-63E7-04E1-D2FC-E746EC84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D2EBE-6A08-6F2F-EE47-914742A71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3D893-6522-5719-C501-F1F79A79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04FA-F755-493A-A689-6B58982377F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617FC-93DF-59B2-8508-94798D31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BA476-2B31-A8D5-D9E2-213F17C4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8216-FFA4-4839-9B18-D45FC9DE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0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316687-7C4D-7996-48C0-E2445B64A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7C209-4BD1-AADA-7D2B-930114A54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26C60-7BF6-9D04-DB78-186FE165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04FA-F755-493A-A689-6B58982377F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18A93-2A49-2224-318B-F37D4004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BE60E-E798-364C-238B-6932B3C6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8216-FFA4-4839-9B18-D45FC9DE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5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6CA3D-7AD2-62ED-CD17-5EFD2DFD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B057F-ECA0-1AB5-EBD8-0DF25402E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E6D02-656B-C381-D400-A1BAD8B6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04FA-F755-493A-A689-6B58982377F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02376-3E65-371C-A970-4CBF2C62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21BD7-716C-358D-7E9B-041B16D9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8216-FFA4-4839-9B18-D45FC9DE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0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FD74-7D22-22DC-9EFF-3E1D6B84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93462-E1F3-026A-A3E1-6F7AF795B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EC60-424C-8EEA-6480-B9BD942B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04FA-F755-493A-A689-6B58982377F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05B33-7BCF-B191-89EB-DEC1E9F2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88873-5B18-F049-5343-6515A910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8216-FFA4-4839-9B18-D45FC9DE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0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CD53-F223-0738-7A80-41A19A20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AA00B-2E0A-C2C5-A6FF-083300BD2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D2DC7-5F9F-2CEE-18C5-5B3708E72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9D32F-D4B1-0E43-A383-B352A8E9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04FA-F755-493A-A689-6B58982377F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6A789-7D4F-4DB2-6A1E-2D54E958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0DCEC-AD4C-AAF2-BC69-7E3A5290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8216-FFA4-4839-9B18-D45FC9DE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5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AC81-62D3-FAEB-4918-C18B95938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74234-3F47-AB2B-528E-33631E948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F6DBF-0745-E533-033B-70F5DE949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97C67-F2E2-2297-3BE5-D74680102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D055F-3775-ACBC-8C2F-F59C1891A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148FC-D8E9-0A4A-9B25-93E29D4E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04FA-F755-493A-A689-6B58982377F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B8A457-933E-F653-0E94-550880BE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E990C-73A8-BD79-2C88-0ED01886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8216-FFA4-4839-9B18-D45FC9DE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26C3-60D7-E1C1-D5B7-A7E7A5CF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29150-B262-3C76-2E7F-A2FC42C1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04FA-F755-493A-A689-6B58982377F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05854-6841-05BA-6061-BBC638D6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3EF87-442E-17FA-CBC6-275B38D6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8216-FFA4-4839-9B18-D45FC9DE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8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B801B-8A7D-DB73-1DED-1C917B9D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04FA-F755-493A-A689-6B58982377F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FE723-0EFE-4669-4E7A-7CBFC2F4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9567E-ACE5-107B-9387-38592C8E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8216-FFA4-4839-9B18-D45FC9DE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9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114B-2171-DC4F-5965-6C01B157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24F7B-546D-2E7C-DB57-CA21E2DF2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8B7CC-6C03-0760-6B32-AAB941658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C8A8C-7D33-6CFD-F43F-B1A469B7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04FA-F755-493A-A689-6B58982377F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36966-E02F-53C9-B8FE-98080A8B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A236F-FF64-55A9-003E-3D4C55E7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8216-FFA4-4839-9B18-D45FC9DE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8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E2DB-A098-39A1-4836-1C81A823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9B9BE-F31A-C447-310A-7CAB15C88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F32B4-3052-9A1A-6778-CC557ECEE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C5862-F1BD-EDED-3E8B-948B6EEB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04FA-F755-493A-A689-6B58982377F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42006-A516-9ADE-39B9-5D7E1F70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F4705-D2B2-7C07-1CD1-C6444829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8216-FFA4-4839-9B18-D45FC9DE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1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036AA-3C3F-D0A5-9038-2EC13AA2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40C38-74AF-E40D-276D-B5EA717DC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D218B-9D05-2CEB-6F5E-92AAFBFB5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504FA-F755-493A-A689-6B58982377F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E4F6-1EAA-2E34-DE3D-C2C698C4D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3D1C-EC2B-CA64-E67A-190840B6D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8216-FFA4-4839-9B18-D45FC9DE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1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65B622C-134C-7035-98EC-1A5F11BED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1" y="448887"/>
            <a:ext cx="10939549" cy="5918662"/>
          </a:xfrm>
        </p:spPr>
        <p:txBody>
          <a:bodyPr/>
          <a:lstStyle/>
          <a:p>
            <a:endParaRPr lang="en-US" b="0" i="0" dirty="0">
              <a:solidFill>
                <a:srgbClr val="272727"/>
              </a:solidFill>
              <a:effectLst/>
              <a:latin typeface="Chart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2DAA4-0956-6DBD-0A70-6CBDA9D92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>
          <a:xfrm>
            <a:off x="717176" y="0"/>
            <a:ext cx="10757647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B1B7F-646D-1591-322C-2DD63B9A145E}"/>
              </a:ext>
            </a:extLst>
          </p:cNvPr>
          <p:cNvSpPr txBox="1"/>
          <p:nvPr/>
        </p:nvSpPr>
        <p:spPr>
          <a:xfrm>
            <a:off x="0" y="0"/>
            <a:ext cx="71437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94C69-DE1B-1854-1C5C-F8A05108167D}"/>
              </a:ext>
            </a:extLst>
          </p:cNvPr>
          <p:cNvSpPr txBox="1"/>
          <p:nvPr/>
        </p:nvSpPr>
        <p:spPr>
          <a:xfrm>
            <a:off x="11477625" y="-904"/>
            <a:ext cx="71437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B3FD7-D13D-847C-5297-685A66764767}"/>
              </a:ext>
            </a:extLst>
          </p:cNvPr>
          <p:cNvSpPr txBox="1"/>
          <p:nvPr/>
        </p:nvSpPr>
        <p:spPr>
          <a:xfrm>
            <a:off x="1073426" y="448887"/>
            <a:ext cx="10078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none" strike="noStrike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Psalm 90:12  </a:t>
            </a:r>
            <a:r>
              <a:rPr lang="en-US" sz="4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</a:t>
            </a:r>
            <a:r>
              <a:rPr lang="en-US" sz="4400" b="1" i="1" u="none" strike="noStrike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each us to number our days, that we may gain a heart of wisdom. </a:t>
            </a:r>
            <a:endParaRPr lang="en-US" sz="44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BD380-E948-7460-5365-1BC3C93F22D3}"/>
              </a:ext>
            </a:extLst>
          </p:cNvPr>
          <p:cNvSpPr txBox="1"/>
          <p:nvPr/>
        </p:nvSpPr>
        <p:spPr>
          <a:xfrm>
            <a:off x="993915" y="2748137"/>
            <a:ext cx="736489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none" strike="noStrike" baseline="0" dirty="0">
                <a:ln>
                  <a:solidFill>
                    <a:schemeClr val="bg1"/>
                  </a:solidFill>
                </a:ln>
              </a:rPr>
              <a:t>Welcome to </a:t>
            </a:r>
          </a:p>
          <a:p>
            <a:pPr algn="ctr"/>
            <a:r>
              <a:rPr lang="en-US" sz="7200" b="1" u="none" strike="noStrike" baseline="0" dirty="0">
                <a:ln>
                  <a:solidFill>
                    <a:schemeClr val="bg1"/>
                  </a:solidFill>
                </a:ln>
              </a:rPr>
              <a:t>Grace Bible Chapel</a:t>
            </a:r>
          </a:p>
          <a:p>
            <a:pPr algn="ctr"/>
            <a:endParaRPr lang="en-US" sz="4000" b="1" u="none" strike="noStrike" baseline="0" dirty="0">
              <a:ln>
                <a:solidFill>
                  <a:schemeClr val="bg1"/>
                </a:solidFill>
              </a:ln>
            </a:endParaRPr>
          </a:p>
          <a:p>
            <a:pPr algn="ctr"/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December 31, 2023</a:t>
            </a:r>
          </a:p>
        </p:txBody>
      </p:sp>
    </p:spTree>
    <p:extLst>
      <p:ext uri="{BB962C8B-B14F-4D97-AF65-F5344CB8AC3E}">
        <p14:creationId xmlns:p14="http://schemas.microsoft.com/office/powerpoint/2010/main" val="3111617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515" y="381000"/>
            <a:ext cx="11022677" cy="6096000"/>
          </a:xfrm>
        </p:spPr>
        <p:txBody>
          <a:bodyPr>
            <a:noAutofit/>
          </a:bodyPr>
          <a:lstStyle/>
          <a:p>
            <a:pPr algn="l"/>
            <a:r>
              <a:rPr lang="en-US" sz="4400" b="1" spc="-150" dirty="0">
                <a:solidFill>
                  <a:srgbClr val="FF0000"/>
                </a:solidFill>
              </a:rPr>
              <a:t>Ex 4:10  </a:t>
            </a:r>
            <a:r>
              <a:rPr lang="en-US" sz="4400" b="1" spc="-150" dirty="0"/>
              <a:t>Moses</a:t>
            </a:r>
            <a:r>
              <a:rPr lang="en-US" sz="4400" spc="-150" dirty="0"/>
              <a:t> said, “Lord, </a:t>
            </a:r>
            <a:r>
              <a:rPr lang="en-US" sz="4400" b="1" spc="-150" dirty="0"/>
              <a:t>I am not eloquent</a:t>
            </a:r>
            <a:r>
              <a:rPr lang="en-US" sz="4400" spc="-150" dirty="0"/>
              <a:t>."</a:t>
            </a:r>
          </a:p>
          <a:p>
            <a:r>
              <a:rPr lang="en-US" sz="4400" b="1" dirty="0"/>
              <a:t>Objection #4 </a:t>
            </a:r>
            <a:r>
              <a:rPr lang="en-US" sz="4400" dirty="0"/>
              <a:t>- I am not </a:t>
            </a:r>
            <a:r>
              <a:rPr lang="en-US" sz="4400" b="1" dirty="0"/>
              <a:t>ARTICULATE</a:t>
            </a:r>
          </a:p>
          <a:p>
            <a:pPr algn="l"/>
            <a:endParaRPr lang="en-US" sz="1000" b="1" dirty="0">
              <a:solidFill>
                <a:srgbClr val="FF0000"/>
              </a:solidFill>
            </a:endParaRP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Ex 4:11  </a:t>
            </a:r>
            <a:r>
              <a:rPr lang="en-US" sz="4400" dirty="0"/>
              <a:t>The LORD said, "</a:t>
            </a:r>
            <a:r>
              <a:rPr lang="en-US" sz="4400" b="1" dirty="0"/>
              <a:t>Who has made man's mouth</a:t>
            </a:r>
            <a:r>
              <a:rPr lang="en-US" sz="4400" dirty="0"/>
              <a:t>? Who makes him mute, deaf, seeing, or blind? Is it not I, the LORD? 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Ex 4:12  </a:t>
            </a:r>
            <a:r>
              <a:rPr lang="en-US" sz="4400" dirty="0"/>
              <a:t>Therefore go, and </a:t>
            </a:r>
            <a:r>
              <a:rPr lang="en-US" sz="4400" b="1" dirty="0"/>
              <a:t>I will be with your mouth and teach you</a:t>
            </a:r>
            <a:r>
              <a:rPr lang="en-US" sz="4400" dirty="0"/>
              <a:t> what to speak.   </a:t>
            </a:r>
          </a:p>
          <a:p>
            <a:r>
              <a:rPr lang="en-US" sz="4400" b="1" dirty="0"/>
              <a:t>God’s answer - </a:t>
            </a:r>
            <a:r>
              <a:rPr lang="en-US" sz="4400" dirty="0"/>
              <a:t>My </a:t>
            </a:r>
            <a:r>
              <a:rPr lang="en-US" sz="4400" b="1" dirty="0"/>
              <a:t>PROVISION</a:t>
            </a:r>
          </a:p>
          <a:p>
            <a:pPr algn="l"/>
            <a:endParaRPr lang="en-US" sz="4400" dirty="0"/>
          </a:p>
          <a:p>
            <a:pPr algn="l"/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393" y="381000"/>
            <a:ext cx="10889672" cy="6096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</a:rPr>
              <a:t>Ex 4:13  </a:t>
            </a:r>
            <a:r>
              <a:rPr lang="en-US" sz="4800" dirty="0"/>
              <a:t>But he said, "Oh, my Lord, please </a:t>
            </a:r>
            <a:r>
              <a:rPr lang="en-US" sz="4800" b="1" dirty="0"/>
              <a:t>send someone else</a:t>
            </a:r>
            <a:r>
              <a:rPr lang="en-US" sz="4800" dirty="0"/>
              <a:t>." </a:t>
            </a:r>
          </a:p>
          <a:p>
            <a:r>
              <a:rPr lang="en-US" sz="4800" b="1" dirty="0"/>
              <a:t>Objection #5 </a:t>
            </a:r>
            <a:r>
              <a:rPr lang="en-US" sz="4800" dirty="0"/>
              <a:t>- I have no </a:t>
            </a:r>
            <a:r>
              <a:rPr lang="en-US" sz="4800" b="1" dirty="0"/>
              <a:t>ASSISTANT</a:t>
            </a:r>
          </a:p>
          <a:p>
            <a:pPr algn="l"/>
            <a:endParaRPr lang="en-US" sz="1000" b="1" dirty="0">
              <a:solidFill>
                <a:srgbClr val="FF0000"/>
              </a:solidFill>
            </a:endParaRP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Ex 4:14  </a:t>
            </a:r>
            <a:r>
              <a:rPr lang="en-US" sz="4800" dirty="0"/>
              <a:t>Then the anger of the LORD was kindled against Moses and he said, "Is there not Aaron, your brother, the Levite?</a:t>
            </a:r>
          </a:p>
          <a:p>
            <a:r>
              <a:rPr lang="en-US" sz="4800" b="1" dirty="0"/>
              <a:t>God’s answer </a:t>
            </a:r>
            <a:r>
              <a:rPr lang="en-US" sz="4800" dirty="0"/>
              <a:t>- My </a:t>
            </a:r>
            <a:r>
              <a:rPr lang="en-US" sz="4800" b="1" dirty="0"/>
              <a:t>PRIEST</a:t>
            </a:r>
          </a:p>
          <a:p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29C28A-476B-C43E-4ACF-1D7994995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76250"/>
            <a:ext cx="10972800" cy="5905500"/>
          </a:xfrm>
        </p:spPr>
        <p:txBody>
          <a:bodyPr>
            <a:normAutofit/>
          </a:bodyPr>
          <a:lstStyle/>
          <a:p>
            <a:r>
              <a:rPr lang="en-US" sz="4800" b="1" dirty="0"/>
              <a:t>God’s Double Call</a:t>
            </a:r>
          </a:p>
          <a:p>
            <a:pPr algn="l"/>
            <a:r>
              <a:rPr lang="en-US" sz="4800" dirty="0"/>
              <a:t>(</a:t>
            </a:r>
            <a:r>
              <a:rPr lang="en-US" sz="4800" b="1" dirty="0">
                <a:solidFill>
                  <a:srgbClr val="FF0000"/>
                </a:solidFill>
              </a:rPr>
              <a:t>I Sam 3:10</a:t>
            </a:r>
            <a:r>
              <a:rPr lang="en-US" sz="4800" dirty="0"/>
              <a:t>) </a:t>
            </a:r>
            <a:r>
              <a:rPr lang="en-US" sz="4800" b="1" dirty="0"/>
              <a:t>Samuel </a:t>
            </a:r>
            <a:r>
              <a:rPr lang="en-US" sz="4800" dirty="0"/>
              <a:t>- </a:t>
            </a:r>
            <a:r>
              <a:rPr lang="en-US" sz="4800" b="1" i="1" dirty="0">
                <a:solidFill>
                  <a:srgbClr val="FF0000"/>
                </a:solidFill>
              </a:rPr>
              <a:t>speak truth to power</a:t>
            </a:r>
          </a:p>
          <a:p>
            <a:pPr algn="l">
              <a:tabLst>
                <a:tab pos="465138" algn="l"/>
              </a:tabLst>
            </a:pPr>
            <a:r>
              <a:rPr lang="en-US" sz="4800" dirty="0">
                <a:sym typeface="Wingdings" panose="05000000000000000000" pitchFamily="2" charset="2"/>
              </a:rPr>
              <a:t>	</a:t>
            </a:r>
            <a:r>
              <a:rPr lang="en-US" sz="4800" dirty="0"/>
              <a:t> “I am listening”, and then he tells Eli everything and hides nothing.</a:t>
            </a:r>
          </a:p>
          <a:p>
            <a:pPr marL="685800" indent="-452438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800" dirty="0"/>
              <a:t>At some point, maturity will require you to speak truth to those in authority.</a:t>
            </a:r>
          </a:p>
          <a:p>
            <a:pPr marL="685800" indent="-452438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800" dirty="0"/>
              <a:t>It will be uncomfortable, risky, defining.</a:t>
            </a:r>
          </a:p>
        </p:txBody>
      </p:sp>
    </p:spTree>
    <p:extLst>
      <p:ext uri="{BB962C8B-B14F-4D97-AF65-F5344CB8AC3E}">
        <p14:creationId xmlns:p14="http://schemas.microsoft.com/office/powerpoint/2010/main" val="22342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29C28A-476B-C43E-4ACF-1D7994995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76250"/>
            <a:ext cx="10972800" cy="5905500"/>
          </a:xfrm>
        </p:spPr>
        <p:txBody>
          <a:bodyPr>
            <a:normAutofit lnSpcReduction="10000"/>
          </a:bodyPr>
          <a:lstStyle/>
          <a:p>
            <a:r>
              <a:rPr lang="en-US" sz="4800" b="1" dirty="0"/>
              <a:t>Other “Samuels”</a:t>
            </a:r>
          </a:p>
          <a:p>
            <a:pPr marL="465138" indent="-465138" algn="l">
              <a:buFont typeface="Arial" panose="020B0604020202020204" pitchFamily="34" charset="0"/>
              <a:buChar char="•"/>
            </a:pPr>
            <a:r>
              <a:rPr lang="en-US" sz="4800" b="1" dirty="0"/>
              <a:t>Joseph</a:t>
            </a:r>
            <a:r>
              <a:rPr lang="en-US" sz="4800" dirty="0"/>
              <a:t> speaking truth to brothers, Mrs. Potiphar, baker &amp; butler, Pharaoh.</a:t>
            </a:r>
          </a:p>
          <a:p>
            <a:pPr marL="465138" indent="-465138" algn="l">
              <a:buFont typeface="Arial" panose="020B0604020202020204" pitchFamily="34" charset="0"/>
              <a:buChar char="•"/>
            </a:pPr>
            <a:r>
              <a:rPr lang="en-US" sz="4800" b="1" dirty="0"/>
              <a:t>David</a:t>
            </a:r>
            <a:r>
              <a:rPr lang="en-US" sz="4800" dirty="0"/>
              <a:t> to brothers, Goliath, king Saul.</a:t>
            </a:r>
          </a:p>
          <a:p>
            <a:pPr marL="465138" indent="-465138" algn="l">
              <a:buFont typeface="Arial" panose="020B0604020202020204" pitchFamily="34" charset="0"/>
              <a:buChar char="•"/>
            </a:pPr>
            <a:r>
              <a:rPr lang="en-US" sz="4800" b="1" dirty="0"/>
              <a:t>Daniel</a:t>
            </a:r>
            <a:r>
              <a:rPr lang="en-US" sz="4800" dirty="0"/>
              <a:t> to chief eunuch, Nebuchadnezzar.</a:t>
            </a:r>
          </a:p>
          <a:p>
            <a:pPr marL="465138" indent="-465138" algn="l">
              <a:buFont typeface="Arial" panose="020B0604020202020204" pitchFamily="34" charset="0"/>
              <a:buChar char="•"/>
            </a:pPr>
            <a:r>
              <a:rPr lang="en-US" sz="4800" b="1" dirty="0"/>
              <a:t>3 Hebrew boys </a:t>
            </a:r>
            <a:r>
              <a:rPr lang="en-US" sz="4800" dirty="0"/>
              <a:t>to Nebuchadnezzar.</a:t>
            </a:r>
          </a:p>
          <a:p>
            <a:pPr marL="465138" indent="-465138" algn="l">
              <a:buFont typeface="Arial" panose="020B0604020202020204" pitchFamily="34" charset="0"/>
              <a:buChar char="•"/>
            </a:pPr>
            <a:r>
              <a:rPr lang="en-US" sz="4800" b="1" dirty="0"/>
              <a:t>Esther</a:t>
            </a:r>
            <a:r>
              <a:rPr lang="en-US" sz="4800" dirty="0"/>
              <a:t> to Haman, king Ahasuerus.</a:t>
            </a:r>
          </a:p>
          <a:p>
            <a:pPr marL="465138" indent="-465138" algn="l">
              <a:buFont typeface="Arial" panose="020B0604020202020204" pitchFamily="34" charset="0"/>
              <a:buChar char="•"/>
            </a:pPr>
            <a:r>
              <a:rPr lang="en-US" sz="4800" b="1" dirty="0"/>
              <a:t>Jesus</a:t>
            </a:r>
            <a:r>
              <a:rPr lang="en-US" sz="4800" dirty="0"/>
              <a:t> (</a:t>
            </a:r>
            <a:r>
              <a:rPr lang="en-US" sz="4800" i="1" dirty="0"/>
              <a:t>age 12</a:t>
            </a:r>
            <a:r>
              <a:rPr lang="en-US" sz="4800" dirty="0"/>
              <a:t>) to teachers in the temple.</a:t>
            </a:r>
          </a:p>
          <a:p>
            <a:pPr marL="465138" indent="-465138" algn="l">
              <a:buFont typeface="Arial" panose="020B0604020202020204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657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29C28A-476B-C43E-4ACF-1D7994995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76250"/>
            <a:ext cx="10972800" cy="5905500"/>
          </a:xfrm>
        </p:spPr>
        <p:txBody>
          <a:bodyPr>
            <a:no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4800" b="1" dirty="0"/>
              <a:t>Timothy </a:t>
            </a:r>
            <a:r>
              <a:rPr lang="en-US" sz="4800" dirty="0"/>
              <a:t>- </a:t>
            </a:r>
            <a:r>
              <a:rPr lang="en-US" sz="4800" b="1" dirty="0">
                <a:solidFill>
                  <a:srgbClr val="FF0000"/>
                </a:solidFill>
              </a:rPr>
              <a:t>1Tim 4:12  </a:t>
            </a:r>
            <a:r>
              <a:rPr lang="en-US" sz="4800" dirty="0"/>
              <a:t>Let no one </a:t>
            </a:r>
            <a:r>
              <a:rPr lang="en-US" sz="4800" b="1" dirty="0"/>
              <a:t>despise your </a:t>
            </a:r>
            <a:r>
              <a:rPr lang="en-US" sz="4800" b="1" spc="-150" dirty="0"/>
              <a:t>youth</a:t>
            </a:r>
            <a:r>
              <a:rPr lang="en-US" sz="4800" spc="-150" dirty="0"/>
              <a:t>, but </a:t>
            </a:r>
            <a:r>
              <a:rPr lang="en-US" sz="4800" b="1" spc="-150" dirty="0"/>
              <a:t>be an </a:t>
            </a:r>
            <a:r>
              <a:rPr lang="en-US" sz="4800" b="1" dirty="0"/>
              <a:t>example </a:t>
            </a:r>
            <a:r>
              <a:rPr lang="en-US" sz="4800" dirty="0"/>
              <a:t>in … </a:t>
            </a:r>
          </a:p>
          <a:p>
            <a:pPr marL="565150" indent="-403225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800" b="1" dirty="0"/>
              <a:t>word</a:t>
            </a:r>
            <a:r>
              <a:rPr lang="en-US" sz="4800" dirty="0"/>
              <a:t> (</a:t>
            </a:r>
            <a:r>
              <a:rPr lang="en-US" sz="4800" i="1" dirty="0"/>
              <a:t>how you speak</a:t>
            </a:r>
            <a:r>
              <a:rPr lang="en-US" sz="4800" dirty="0"/>
              <a:t>), </a:t>
            </a:r>
          </a:p>
          <a:p>
            <a:pPr marL="565150" indent="-403225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800" b="1" dirty="0"/>
              <a:t>conduct</a:t>
            </a:r>
            <a:r>
              <a:rPr lang="en-US" sz="4800" dirty="0"/>
              <a:t> (</a:t>
            </a:r>
            <a:r>
              <a:rPr lang="en-US" sz="4800" i="1" dirty="0"/>
              <a:t>your</a:t>
            </a:r>
            <a:r>
              <a:rPr lang="en-US" sz="4800" dirty="0"/>
              <a:t> </a:t>
            </a:r>
            <a:r>
              <a:rPr lang="en-US" sz="4800" i="1" dirty="0"/>
              <a:t>lifestyle</a:t>
            </a:r>
            <a:r>
              <a:rPr lang="en-US" sz="4800" dirty="0"/>
              <a:t>), </a:t>
            </a:r>
          </a:p>
          <a:p>
            <a:pPr marL="565150" indent="-403225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800" b="1" spc="-150" dirty="0"/>
              <a:t>love</a:t>
            </a:r>
            <a:r>
              <a:rPr lang="en-US" sz="4800" spc="-150" dirty="0"/>
              <a:t> (</a:t>
            </a:r>
            <a:r>
              <a:rPr lang="en-US" sz="4800" i="1" spc="-150" dirty="0"/>
              <a:t>how you serve others, the vulnerable</a:t>
            </a:r>
            <a:r>
              <a:rPr lang="en-US" sz="4800" spc="-150" dirty="0"/>
              <a:t>), </a:t>
            </a:r>
          </a:p>
          <a:p>
            <a:pPr marL="565150" indent="-403225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800" b="1" spc="-220" dirty="0"/>
              <a:t>spirit</a:t>
            </a:r>
            <a:r>
              <a:rPr lang="en-US" sz="4800" spc="-220" dirty="0"/>
              <a:t> (</a:t>
            </a:r>
            <a:r>
              <a:rPr lang="en-US" sz="4800" i="1" spc="-220" dirty="0"/>
              <a:t>enthusiasm for more than what is seen</a:t>
            </a:r>
            <a:r>
              <a:rPr lang="en-US" sz="4800" spc="-220" dirty="0"/>
              <a:t>), </a:t>
            </a:r>
          </a:p>
          <a:p>
            <a:pPr marL="565150" indent="-403225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800" b="1" spc="-30" dirty="0"/>
              <a:t>faith</a:t>
            </a:r>
            <a:r>
              <a:rPr lang="en-US" sz="4800" spc="-30" dirty="0"/>
              <a:t> (</a:t>
            </a:r>
            <a:r>
              <a:rPr lang="en-US" sz="4800" i="1" spc="-30" dirty="0"/>
              <a:t>your</a:t>
            </a:r>
            <a:r>
              <a:rPr lang="en-US" sz="4800" spc="-30" dirty="0"/>
              <a:t> </a:t>
            </a:r>
            <a:r>
              <a:rPr lang="en-US" sz="4800" i="1" spc="-30" dirty="0"/>
              <a:t>confidence in God &amp; His word</a:t>
            </a:r>
            <a:r>
              <a:rPr lang="en-US" sz="4800" spc="-30" dirty="0"/>
              <a:t>), </a:t>
            </a:r>
          </a:p>
          <a:p>
            <a:pPr marL="565150" indent="-403225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800" b="1" dirty="0"/>
              <a:t>purity</a:t>
            </a:r>
            <a:r>
              <a:rPr lang="en-US" sz="4800" dirty="0"/>
              <a:t> (</a:t>
            </a:r>
            <a:r>
              <a:rPr lang="en-US" sz="4800" i="1" dirty="0"/>
              <a:t>guarding your moral cleanliness</a:t>
            </a:r>
            <a:r>
              <a:rPr lang="en-US" sz="4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869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29C28A-476B-C43E-4ACF-1D7994995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76250"/>
            <a:ext cx="10972800" cy="5905500"/>
          </a:xfrm>
        </p:spPr>
        <p:txBody>
          <a:bodyPr>
            <a:normAutofit fontScale="92500"/>
          </a:bodyPr>
          <a:lstStyle/>
          <a:p>
            <a:r>
              <a:rPr lang="en-US" sz="4800" b="1" dirty="0"/>
              <a:t>God’s Double Call</a:t>
            </a:r>
          </a:p>
          <a:p>
            <a:pPr algn="l"/>
            <a:r>
              <a:rPr lang="en-US" sz="4800" spc="-80" dirty="0"/>
              <a:t>(</a:t>
            </a:r>
            <a:r>
              <a:rPr lang="en-US" sz="4800" b="1" spc="-80" dirty="0">
                <a:solidFill>
                  <a:srgbClr val="FF0000"/>
                </a:solidFill>
              </a:rPr>
              <a:t>Matt 23:37-39</a:t>
            </a:r>
            <a:r>
              <a:rPr lang="en-US" sz="4800" spc="-80" dirty="0"/>
              <a:t>) </a:t>
            </a:r>
            <a:r>
              <a:rPr lang="en-US" sz="4800" b="1" spc="-80" dirty="0"/>
              <a:t>Jerusalem </a:t>
            </a:r>
            <a:r>
              <a:rPr lang="en-US" sz="4800" spc="-80" dirty="0"/>
              <a:t>- </a:t>
            </a:r>
            <a:r>
              <a:rPr lang="en-US" sz="4800" b="1" i="1" spc="-150" dirty="0">
                <a:solidFill>
                  <a:srgbClr val="FF0000"/>
                </a:solidFill>
              </a:rPr>
              <a:t>to a wayward nation</a:t>
            </a:r>
          </a:p>
          <a:p>
            <a:pPr algn="l">
              <a:tabLst>
                <a:tab pos="465138" algn="l"/>
              </a:tabLst>
            </a:pPr>
            <a:r>
              <a:rPr lang="en-US" sz="4800" dirty="0">
                <a:sym typeface="Wingdings" panose="05000000000000000000" pitchFamily="2" charset="2"/>
              </a:rPr>
              <a:t>	</a:t>
            </a:r>
            <a:r>
              <a:rPr lang="en-US" sz="4800" dirty="0"/>
              <a:t> unwilling and then become desolate.</a:t>
            </a:r>
          </a:p>
          <a:p>
            <a:pPr marL="685800" indent="-519113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800" dirty="0"/>
              <a:t>killed the </a:t>
            </a:r>
            <a:r>
              <a:rPr lang="en-US" sz="4800" b="1" dirty="0"/>
              <a:t>prophets</a:t>
            </a:r>
            <a:r>
              <a:rPr lang="en-US" sz="4800" dirty="0"/>
              <a:t> (</a:t>
            </a:r>
            <a:r>
              <a:rPr lang="en-US" sz="4800" i="1" dirty="0"/>
              <a:t>messengers</a:t>
            </a:r>
            <a:r>
              <a:rPr lang="en-US" sz="4800" dirty="0"/>
              <a:t>) and </a:t>
            </a:r>
            <a:r>
              <a:rPr lang="en-US" sz="4800" b="1" dirty="0"/>
              <a:t>sent ones</a:t>
            </a:r>
            <a:r>
              <a:rPr lang="en-US" sz="4800" dirty="0"/>
              <a:t> (</a:t>
            </a:r>
            <a:r>
              <a:rPr lang="en-US" sz="4800" i="1" dirty="0"/>
              <a:t>apostles</a:t>
            </a:r>
            <a:r>
              <a:rPr lang="en-US" sz="4800" dirty="0"/>
              <a:t>).</a:t>
            </a:r>
          </a:p>
          <a:p>
            <a:pPr marL="685800" indent="-519113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800" dirty="0"/>
              <a:t>leave </a:t>
            </a:r>
            <a:r>
              <a:rPr lang="en-US" sz="4800" b="1" dirty="0"/>
              <a:t>children</a:t>
            </a:r>
            <a:r>
              <a:rPr lang="en-US" sz="4800" dirty="0"/>
              <a:t> unprotected.</a:t>
            </a:r>
          </a:p>
          <a:p>
            <a:pPr marL="685800" indent="-519113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800" b="1" dirty="0"/>
              <a:t>homes</a:t>
            </a:r>
            <a:r>
              <a:rPr lang="en-US" sz="4800" dirty="0"/>
              <a:t> &amp; </a:t>
            </a:r>
            <a:r>
              <a:rPr lang="en-US" sz="4800" b="1" dirty="0"/>
              <a:t>families</a:t>
            </a:r>
            <a:r>
              <a:rPr lang="en-US" sz="4800" dirty="0"/>
              <a:t> become like a wasteland.</a:t>
            </a:r>
          </a:p>
          <a:p>
            <a:pPr marL="685800" indent="-519113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800" dirty="0"/>
              <a:t>experience lasting spiritual </a:t>
            </a:r>
            <a:r>
              <a:rPr lang="en-US" sz="4800" b="1" dirty="0"/>
              <a:t>blindness</a:t>
            </a:r>
            <a:r>
              <a:rPr lang="en-US" sz="4800" dirty="0"/>
              <a:t>.</a:t>
            </a:r>
          </a:p>
          <a:p>
            <a:pPr marL="685800" indent="-519113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endParaRPr lang="en-US" sz="4800" dirty="0"/>
          </a:p>
          <a:p>
            <a:pPr algn="l">
              <a:tabLst>
                <a:tab pos="465138" algn="l"/>
              </a:tabLst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7868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29C28A-476B-C43E-4ACF-1D7994995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76250"/>
            <a:ext cx="10972800" cy="5905500"/>
          </a:xfrm>
        </p:spPr>
        <p:txBody>
          <a:bodyPr>
            <a:normAutofit/>
          </a:bodyPr>
          <a:lstStyle/>
          <a:p>
            <a:r>
              <a:rPr lang="en-US" sz="4800" b="1" dirty="0"/>
              <a:t>God’s Double Call</a:t>
            </a:r>
          </a:p>
          <a:p>
            <a:pPr algn="l"/>
            <a:r>
              <a:rPr lang="en-US" sz="4800" spc="-50" dirty="0"/>
              <a:t>(</a:t>
            </a:r>
            <a:r>
              <a:rPr lang="en-US" sz="4800" b="1" spc="-50" dirty="0">
                <a:solidFill>
                  <a:srgbClr val="FF0000"/>
                </a:solidFill>
              </a:rPr>
              <a:t>Luke 22:31-34</a:t>
            </a:r>
            <a:r>
              <a:rPr lang="en-US" sz="4800" spc="-50" dirty="0"/>
              <a:t>) </a:t>
            </a:r>
            <a:r>
              <a:rPr lang="en-US" sz="4800" b="1" spc="-50" dirty="0"/>
              <a:t>Simon</a:t>
            </a:r>
            <a:r>
              <a:rPr lang="en-US" sz="4800" spc="-50" dirty="0"/>
              <a:t> - </a:t>
            </a:r>
            <a:r>
              <a:rPr lang="en-US" sz="4800" b="1" i="1" spc="-50" dirty="0">
                <a:solidFill>
                  <a:srgbClr val="FF0000"/>
                </a:solidFill>
              </a:rPr>
              <a:t>watch and pray</a:t>
            </a:r>
          </a:p>
          <a:p>
            <a:pPr algn="l">
              <a:tabLst>
                <a:tab pos="465138" algn="l"/>
              </a:tabLst>
            </a:pPr>
            <a:r>
              <a:rPr lang="en-US" sz="4800" dirty="0">
                <a:sym typeface="Wingdings" panose="05000000000000000000" pitchFamily="2" charset="2"/>
              </a:rPr>
              <a:t>	</a:t>
            </a:r>
            <a:r>
              <a:rPr lang="en-US" sz="4800" dirty="0"/>
              <a:t> dismissive pride and then denial</a:t>
            </a:r>
          </a:p>
          <a:p>
            <a:pPr marL="515938" indent="-515938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800" b="1" dirty="0"/>
              <a:t>under</a:t>
            </a:r>
            <a:r>
              <a:rPr lang="en-US" sz="4800" dirty="0"/>
              <a:t>estimates spiritual warfare.</a:t>
            </a:r>
          </a:p>
          <a:p>
            <a:pPr marL="515938" indent="-515938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800" b="1" dirty="0"/>
              <a:t>over</a:t>
            </a:r>
            <a:r>
              <a:rPr lang="en-US" sz="4800" dirty="0"/>
              <a:t>estimates self, </a:t>
            </a:r>
            <a:r>
              <a:rPr lang="en-US" sz="4800" b="1" dirty="0"/>
              <a:t>under</a:t>
            </a:r>
            <a:r>
              <a:rPr lang="en-US" sz="4800" dirty="0"/>
              <a:t>estimates Jesus.</a:t>
            </a:r>
          </a:p>
          <a:p>
            <a:pPr marL="515938" indent="-515938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800" spc="-200" dirty="0"/>
              <a:t>experiences </a:t>
            </a:r>
            <a:r>
              <a:rPr lang="en-US" sz="4800" b="1" spc="-200" dirty="0"/>
              <a:t>failure </a:t>
            </a:r>
            <a:r>
              <a:rPr lang="en-US" sz="4800" spc="-200" dirty="0"/>
              <a:t>(</a:t>
            </a:r>
            <a:r>
              <a:rPr lang="en-US" sz="4800" b="1" spc="-200" dirty="0">
                <a:solidFill>
                  <a:srgbClr val="FF0000"/>
                </a:solidFill>
              </a:rPr>
              <a:t>Lk 22:54-62</a:t>
            </a:r>
            <a:r>
              <a:rPr lang="en-US" sz="4800" spc="-200" dirty="0"/>
              <a:t>), </a:t>
            </a:r>
            <a:r>
              <a:rPr lang="en-US" sz="4800" b="1" spc="-200" dirty="0"/>
              <a:t>forgiveness</a:t>
            </a:r>
            <a:r>
              <a:rPr lang="en-US" sz="4800" spc="-200" dirty="0"/>
              <a:t> </a:t>
            </a:r>
            <a:r>
              <a:rPr lang="en-US" sz="4800" spc="-180" dirty="0"/>
              <a:t>(</a:t>
            </a:r>
            <a:r>
              <a:rPr lang="en-US" sz="4800" b="1" spc="-180" dirty="0">
                <a:solidFill>
                  <a:srgbClr val="FF0000"/>
                </a:solidFill>
              </a:rPr>
              <a:t>John 21</a:t>
            </a:r>
            <a:r>
              <a:rPr lang="en-US" sz="4800" spc="-180" dirty="0"/>
              <a:t>), </a:t>
            </a:r>
            <a:r>
              <a:rPr lang="en-US" sz="4800" b="1" spc="-180" dirty="0"/>
              <a:t>fruitfulness</a:t>
            </a:r>
            <a:r>
              <a:rPr lang="en-US" sz="4800" spc="-180" dirty="0"/>
              <a:t> (</a:t>
            </a:r>
            <a:r>
              <a:rPr lang="en-US" sz="4800" b="1" spc="-180" dirty="0">
                <a:solidFill>
                  <a:srgbClr val="FF0000"/>
                </a:solidFill>
              </a:rPr>
              <a:t>Acts 1-15</a:t>
            </a:r>
            <a:r>
              <a:rPr lang="en-US" sz="4800" spc="-180" dirty="0"/>
              <a:t>; </a:t>
            </a:r>
            <a:r>
              <a:rPr lang="en-US" sz="4800" b="1" spc="-180" dirty="0">
                <a:solidFill>
                  <a:srgbClr val="FF0000"/>
                </a:solidFill>
              </a:rPr>
              <a:t>1&amp;2 Peter</a:t>
            </a:r>
            <a:r>
              <a:rPr lang="en-US" sz="4800" spc="-18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4610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29C28A-476B-C43E-4ACF-1D7994995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76250"/>
            <a:ext cx="10972800" cy="5905500"/>
          </a:xfrm>
        </p:spPr>
        <p:txBody>
          <a:bodyPr>
            <a:normAutofit lnSpcReduction="10000"/>
          </a:bodyPr>
          <a:lstStyle/>
          <a:p>
            <a:r>
              <a:rPr lang="en-US" sz="4800" b="1" dirty="0"/>
              <a:t>God’s Double Call</a:t>
            </a:r>
          </a:p>
          <a:p>
            <a:pPr algn="l"/>
            <a:r>
              <a:rPr lang="en-US" sz="4800" dirty="0"/>
              <a:t>(</a:t>
            </a:r>
            <a:r>
              <a:rPr lang="en-US" sz="4800" b="1" dirty="0">
                <a:solidFill>
                  <a:srgbClr val="FF0000"/>
                </a:solidFill>
              </a:rPr>
              <a:t>Acts 9:4</a:t>
            </a:r>
            <a:r>
              <a:rPr lang="en-US" sz="4800" dirty="0"/>
              <a:t>) </a:t>
            </a:r>
            <a:r>
              <a:rPr lang="en-US" sz="4800" b="1" dirty="0"/>
              <a:t>Saul</a:t>
            </a:r>
            <a:r>
              <a:rPr lang="en-US" sz="4800" dirty="0"/>
              <a:t> - </a:t>
            </a:r>
            <a:r>
              <a:rPr lang="en-US" sz="4800" b="1" i="1" dirty="0">
                <a:solidFill>
                  <a:srgbClr val="FF0000"/>
                </a:solidFill>
              </a:rPr>
              <a:t>repent and serve</a:t>
            </a:r>
          </a:p>
          <a:p>
            <a:pPr algn="l">
              <a:tabLst>
                <a:tab pos="465138" algn="l"/>
              </a:tabLst>
            </a:pPr>
            <a:r>
              <a:rPr lang="en-US" sz="4800" dirty="0">
                <a:sym typeface="Wingdings" panose="05000000000000000000" pitchFamily="2" charset="2"/>
              </a:rPr>
              <a:t>	</a:t>
            </a:r>
            <a:r>
              <a:rPr lang="en-US" sz="4800" dirty="0"/>
              <a:t> “Who are you?” “What do you want me to do?” And then obeyed with help.</a:t>
            </a:r>
          </a:p>
          <a:p>
            <a:pPr algn="l">
              <a:tabLst>
                <a:tab pos="465138" algn="l"/>
              </a:tabLst>
            </a:pPr>
            <a:r>
              <a:rPr lang="en-US" sz="4800" dirty="0"/>
              <a:t>(</a:t>
            </a:r>
            <a:r>
              <a:rPr lang="en-US" sz="4800" b="1" dirty="0">
                <a:solidFill>
                  <a:srgbClr val="FF0000"/>
                </a:solidFill>
              </a:rPr>
              <a:t>5</a:t>
            </a:r>
            <a:r>
              <a:rPr lang="en-US" sz="4800" dirty="0"/>
              <a:t>) not “you vs </a:t>
            </a:r>
            <a:r>
              <a:rPr lang="en-US" sz="4800" b="1" dirty="0"/>
              <a:t>them</a:t>
            </a:r>
            <a:r>
              <a:rPr lang="en-US" sz="4800" dirty="0"/>
              <a:t>”, but “you vs </a:t>
            </a:r>
            <a:r>
              <a:rPr lang="en-US" sz="4800" b="1" dirty="0"/>
              <a:t>Me</a:t>
            </a:r>
            <a:r>
              <a:rPr lang="en-US" sz="4800" dirty="0"/>
              <a:t>”.</a:t>
            </a:r>
          </a:p>
          <a:p>
            <a:pPr algn="l">
              <a:tabLst>
                <a:tab pos="465138" algn="l"/>
              </a:tabLst>
            </a:pPr>
            <a:r>
              <a:rPr lang="en-US" sz="4800" dirty="0"/>
              <a:t>(</a:t>
            </a:r>
            <a:r>
              <a:rPr lang="en-US" sz="4800" b="1" dirty="0">
                <a:solidFill>
                  <a:srgbClr val="FF0000"/>
                </a:solidFill>
              </a:rPr>
              <a:t>5</a:t>
            </a:r>
            <a:r>
              <a:rPr lang="en-US" sz="4800" dirty="0"/>
              <a:t>) God intends disobedience to be </a:t>
            </a:r>
            <a:r>
              <a:rPr lang="en-US" sz="4800" b="1" dirty="0"/>
              <a:t>painful</a:t>
            </a:r>
            <a:r>
              <a:rPr lang="en-US" sz="4800" dirty="0"/>
              <a:t>.</a:t>
            </a:r>
          </a:p>
          <a:p>
            <a:pPr algn="l">
              <a:tabLst>
                <a:tab pos="465138" algn="l"/>
              </a:tabLst>
            </a:pPr>
            <a:r>
              <a:rPr lang="en-US" sz="4800" dirty="0"/>
              <a:t>(</a:t>
            </a:r>
            <a:r>
              <a:rPr lang="en-US" sz="4800" b="1" dirty="0">
                <a:solidFill>
                  <a:srgbClr val="FF0000"/>
                </a:solidFill>
              </a:rPr>
              <a:t>6</a:t>
            </a:r>
            <a:r>
              <a:rPr lang="en-US" sz="4800" dirty="0"/>
              <a:t>,</a:t>
            </a:r>
            <a:r>
              <a:rPr lang="en-US" sz="4800" b="1" dirty="0">
                <a:solidFill>
                  <a:srgbClr val="FF0000"/>
                </a:solidFill>
              </a:rPr>
              <a:t>8</a:t>
            </a:r>
            <a:r>
              <a:rPr lang="en-US" sz="4800" dirty="0"/>
              <a:t>) God </a:t>
            </a:r>
            <a:r>
              <a:rPr lang="en-US" sz="4800" b="1" dirty="0"/>
              <a:t>invites</a:t>
            </a:r>
            <a:r>
              <a:rPr lang="en-US" sz="4800" dirty="0"/>
              <a:t> and </a:t>
            </a:r>
            <a:r>
              <a:rPr lang="en-US" sz="4800" b="1" dirty="0"/>
              <a:t>assists</a:t>
            </a:r>
            <a:r>
              <a:rPr lang="en-US" sz="4800" dirty="0"/>
              <a:t> obedience.</a:t>
            </a:r>
          </a:p>
          <a:p>
            <a:pPr algn="l">
              <a:tabLst>
                <a:tab pos="465138" algn="l"/>
              </a:tabLst>
            </a:pPr>
            <a:r>
              <a:rPr lang="en-US" sz="4800" dirty="0"/>
              <a:t>	(</a:t>
            </a:r>
            <a:r>
              <a:rPr lang="en-US" sz="4800" i="1" dirty="0"/>
              <a:t>fall, forgiven, family of God, fruitful </a:t>
            </a:r>
            <a:r>
              <a:rPr lang="en-US" sz="4800" dirty="0"/>
              <a:t>- </a:t>
            </a:r>
            <a:r>
              <a:rPr lang="en-US" sz="4800" b="1" dirty="0">
                <a:solidFill>
                  <a:srgbClr val="FF0000"/>
                </a:solidFill>
              </a:rPr>
              <a:t>15</a:t>
            </a:r>
            <a:r>
              <a:rPr lang="en-US" sz="4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58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29C28A-476B-C43E-4ACF-1D7994995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76250"/>
            <a:ext cx="10972800" cy="5905500"/>
          </a:xfrm>
        </p:spPr>
        <p:txBody>
          <a:bodyPr>
            <a:normAutofit/>
          </a:bodyPr>
          <a:lstStyle/>
          <a:p>
            <a:r>
              <a:rPr lang="en-US" sz="4800" b="1" dirty="0"/>
              <a:t>God’s </a:t>
            </a:r>
            <a:r>
              <a:rPr lang="en-US" sz="4800" b="1" dirty="0">
                <a:solidFill>
                  <a:srgbClr val="FF0000"/>
                </a:solidFill>
              </a:rPr>
              <a:t>Triple</a:t>
            </a:r>
            <a:r>
              <a:rPr lang="en-US" sz="4800" b="1" dirty="0"/>
              <a:t> Call</a:t>
            </a:r>
          </a:p>
          <a:p>
            <a:pPr algn="l"/>
            <a:r>
              <a:rPr lang="en-US" sz="4800" spc="-50" dirty="0"/>
              <a:t>(</a:t>
            </a:r>
            <a:r>
              <a:rPr lang="en-US" sz="4800" b="1" spc="-50" dirty="0">
                <a:solidFill>
                  <a:srgbClr val="FF0000"/>
                </a:solidFill>
              </a:rPr>
              <a:t>Rev 22:17</a:t>
            </a:r>
            <a:r>
              <a:rPr lang="en-US" sz="4800" spc="-50" dirty="0"/>
              <a:t>) </a:t>
            </a:r>
            <a:r>
              <a:rPr lang="en-US" sz="4800" b="1" spc="-50" dirty="0"/>
              <a:t>Come</a:t>
            </a:r>
            <a:r>
              <a:rPr lang="en-US" sz="4800" spc="-50" dirty="0"/>
              <a:t> - </a:t>
            </a:r>
            <a:r>
              <a:rPr lang="en-US" sz="4800" b="1" i="1" spc="-50" dirty="0">
                <a:solidFill>
                  <a:srgbClr val="FF0000"/>
                </a:solidFill>
              </a:rPr>
              <a:t>find lasting satisfaction</a:t>
            </a:r>
          </a:p>
          <a:p>
            <a:pPr marL="465138" indent="-465138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800" dirty="0"/>
              <a:t>The </a:t>
            </a:r>
            <a:r>
              <a:rPr lang="en-US" sz="4800" b="1" dirty="0"/>
              <a:t>Holy Spirit’s </a:t>
            </a:r>
            <a:r>
              <a:rPr lang="en-US" sz="4800" dirty="0"/>
              <a:t>call.</a:t>
            </a:r>
          </a:p>
          <a:p>
            <a:pPr marL="465138" indent="-465138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800" dirty="0"/>
              <a:t>The </a:t>
            </a:r>
            <a:r>
              <a:rPr lang="en-US" sz="4800" b="1" dirty="0"/>
              <a:t>Bride</a:t>
            </a:r>
            <a:r>
              <a:rPr lang="en-US" sz="4800" dirty="0"/>
              <a:t> of Christ’s call (</a:t>
            </a:r>
            <a:r>
              <a:rPr lang="en-US" sz="4800" i="1" dirty="0"/>
              <a:t>churches</a:t>
            </a:r>
            <a:r>
              <a:rPr lang="en-US" sz="4800" dirty="0"/>
              <a:t> - </a:t>
            </a:r>
            <a:r>
              <a:rPr lang="en-US" sz="4800" b="1" dirty="0">
                <a:solidFill>
                  <a:srgbClr val="FF0000"/>
                </a:solidFill>
              </a:rPr>
              <a:t>16</a:t>
            </a:r>
            <a:r>
              <a:rPr lang="en-US" sz="4800" dirty="0"/>
              <a:t>).</a:t>
            </a:r>
          </a:p>
          <a:p>
            <a:pPr marL="465138" indent="-465138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800" dirty="0"/>
              <a:t>The </a:t>
            </a:r>
            <a:r>
              <a:rPr lang="en-US" sz="4800" b="1" dirty="0"/>
              <a:t>Individual Disciple’s </a:t>
            </a:r>
            <a:r>
              <a:rPr lang="en-US" sz="4800" dirty="0"/>
              <a:t>call.</a:t>
            </a:r>
            <a:endParaRPr lang="en-US" sz="4800" dirty="0">
              <a:sym typeface="Wingdings" panose="05000000000000000000" pitchFamily="2" charset="2"/>
            </a:endParaRPr>
          </a:p>
          <a:p>
            <a:pPr marL="1081088" indent="-685800" algn="l">
              <a:buFont typeface="Wingdings" panose="05000000000000000000" pitchFamily="2" charset="2"/>
              <a:buChar char="Ø"/>
              <a:tabLst>
                <a:tab pos="465138" algn="l"/>
              </a:tabLst>
            </a:pPr>
            <a:r>
              <a:rPr lang="en-US" sz="4800" spc="-50" dirty="0">
                <a:sym typeface="Wingdings" panose="05000000000000000000" pitchFamily="2" charset="2"/>
              </a:rPr>
              <a:t>(</a:t>
            </a:r>
            <a:r>
              <a:rPr lang="en-US" sz="4800" b="1" spc="-50" dirty="0">
                <a:solidFill>
                  <a:srgbClr val="FF0000"/>
                </a:solidFill>
                <a:sym typeface="Wingdings" panose="05000000000000000000" pitchFamily="2" charset="2"/>
              </a:rPr>
              <a:t>17</a:t>
            </a:r>
            <a:r>
              <a:rPr lang="en-US" sz="4800" spc="-50" dirty="0">
                <a:sym typeface="Wingdings" panose="05000000000000000000" pitchFamily="2" charset="2"/>
              </a:rPr>
              <a:t>) Come, find satisfying </a:t>
            </a:r>
            <a:r>
              <a:rPr lang="en-US" sz="4800" b="1" spc="-50" dirty="0">
                <a:sym typeface="Wingdings" panose="05000000000000000000" pitchFamily="2" charset="2"/>
              </a:rPr>
              <a:t>Living Water</a:t>
            </a:r>
            <a:r>
              <a:rPr lang="en-US" sz="4800" spc="-50" dirty="0">
                <a:sym typeface="Wingdings" panose="05000000000000000000" pitchFamily="2" charset="2"/>
              </a:rPr>
              <a:t>!</a:t>
            </a:r>
          </a:p>
          <a:p>
            <a:pPr marL="1081088" indent="-685800" algn="l">
              <a:buFont typeface="Wingdings" panose="05000000000000000000" pitchFamily="2" charset="2"/>
              <a:buChar char="Ø"/>
              <a:tabLst>
                <a:tab pos="465138" algn="l"/>
              </a:tabLst>
            </a:pPr>
            <a:r>
              <a:rPr lang="en-US" sz="4800" dirty="0"/>
              <a:t>(</a:t>
            </a:r>
            <a:r>
              <a:rPr lang="en-US" sz="4800" b="1" dirty="0">
                <a:solidFill>
                  <a:srgbClr val="FF0000"/>
                </a:solidFill>
              </a:rPr>
              <a:t>20</a:t>
            </a:r>
            <a:r>
              <a:rPr lang="en-US" sz="4800" dirty="0"/>
              <a:t>) Come, </a:t>
            </a:r>
            <a:r>
              <a:rPr lang="en-US" sz="4800" b="1" dirty="0"/>
              <a:t>Lord Jesus</a:t>
            </a:r>
            <a:r>
              <a:rPr lang="en-US" sz="48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58086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F10014-9E30-4B90-1F74-DAC362777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32015"/>
            <a:ext cx="10972800" cy="5769032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/>
              <a:t>There Is a Hope</a:t>
            </a:r>
          </a:p>
          <a:p>
            <a:r>
              <a:rPr lang="en-US" sz="5400" dirty="0"/>
              <a:t>There is a hope that burns within           my heart,</a:t>
            </a:r>
          </a:p>
          <a:p>
            <a:r>
              <a:rPr lang="en-US" sz="5400" dirty="0"/>
              <a:t>That gives me strength for every passing day;</a:t>
            </a:r>
          </a:p>
          <a:p>
            <a:r>
              <a:rPr lang="en-US" sz="5400" dirty="0"/>
              <a:t>A glimpse of glory now revealed in meagre part,</a:t>
            </a:r>
          </a:p>
          <a:p>
            <a:r>
              <a:rPr lang="en-US" sz="5400" dirty="0"/>
              <a:t>Yet drives all doubt away:</a:t>
            </a:r>
          </a:p>
        </p:txBody>
      </p:sp>
    </p:spTree>
    <p:extLst>
      <p:ext uri="{BB962C8B-B14F-4D97-AF65-F5344CB8AC3E}">
        <p14:creationId xmlns:p14="http://schemas.microsoft.com/office/powerpoint/2010/main" val="91472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541BE6-B6DD-734F-BF54-CC75AF32F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3" t="19394" r="31856" b="10061"/>
          <a:stretch/>
        </p:blipFill>
        <p:spPr>
          <a:xfrm>
            <a:off x="637310" y="1529541"/>
            <a:ext cx="2643448" cy="483800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CC3D3A-A592-CCBC-E9C7-714BC53B7E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5" t="32499" r="5085" b="19583"/>
          <a:stretch/>
        </p:blipFill>
        <p:spPr>
          <a:xfrm rot="572321">
            <a:off x="2743593" y="1590328"/>
            <a:ext cx="1952983" cy="471643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E324CC-E919-43F5-19B9-FB387B9E39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04" t="20694" b="11668"/>
          <a:stretch/>
        </p:blipFill>
        <p:spPr>
          <a:xfrm>
            <a:off x="4572000" y="1529541"/>
            <a:ext cx="4438650" cy="463858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29A7C8-8AA3-532C-2964-01CD409259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3" t="2559" r="24857" b="17639"/>
          <a:stretch/>
        </p:blipFill>
        <p:spPr>
          <a:xfrm>
            <a:off x="9144000" y="1200150"/>
            <a:ext cx="2574210" cy="547284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0F564F-4331-1397-B90C-623376E99CDD}"/>
              </a:ext>
            </a:extLst>
          </p:cNvPr>
          <p:cNvSpPr txBox="1"/>
          <p:nvPr/>
        </p:nvSpPr>
        <p:spPr>
          <a:xfrm>
            <a:off x="637310" y="219075"/>
            <a:ext cx="10917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McCarthys - Caleb, Katie, Jack, Virgil, Nora</a:t>
            </a:r>
          </a:p>
        </p:txBody>
      </p:sp>
    </p:spTree>
    <p:extLst>
      <p:ext uri="{BB962C8B-B14F-4D97-AF65-F5344CB8AC3E}">
        <p14:creationId xmlns:p14="http://schemas.microsoft.com/office/powerpoint/2010/main" val="810629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F10014-9E30-4B90-1F74-DAC362777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32015"/>
            <a:ext cx="10972800" cy="5769032"/>
          </a:xfrm>
        </p:spPr>
        <p:txBody>
          <a:bodyPr>
            <a:normAutofit/>
          </a:bodyPr>
          <a:lstStyle/>
          <a:p>
            <a:endParaRPr lang="en-US" sz="5400"/>
          </a:p>
          <a:p>
            <a:r>
              <a:rPr lang="en-US" sz="5400"/>
              <a:t>I </a:t>
            </a:r>
            <a:r>
              <a:rPr lang="en-US" sz="5400" dirty="0"/>
              <a:t>stand in Christ, with sins forgiven;</a:t>
            </a:r>
          </a:p>
          <a:p>
            <a:r>
              <a:rPr lang="en-US" sz="5400" dirty="0"/>
              <a:t>And Christ in me, the hope of heaven!</a:t>
            </a:r>
          </a:p>
          <a:p>
            <a:r>
              <a:rPr lang="en-US" sz="5400" dirty="0"/>
              <a:t>My highest calling and my deepest joy,</a:t>
            </a:r>
          </a:p>
          <a:p>
            <a:r>
              <a:rPr lang="en-US" sz="5400" dirty="0"/>
              <a:t>To make His will my home.</a:t>
            </a:r>
          </a:p>
        </p:txBody>
      </p:sp>
    </p:spTree>
    <p:extLst>
      <p:ext uri="{BB962C8B-B14F-4D97-AF65-F5344CB8AC3E}">
        <p14:creationId xmlns:p14="http://schemas.microsoft.com/office/powerpoint/2010/main" val="4169438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F10014-9E30-4B90-1F74-DAC362777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32015"/>
            <a:ext cx="10972800" cy="5769032"/>
          </a:xfrm>
        </p:spPr>
        <p:txBody>
          <a:bodyPr>
            <a:normAutofit/>
          </a:bodyPr>
          <a:lstStyle/>
          <a:p>
            <a:r>
              <a:rPr lang="en-US" sz="5400" dirty="0"/>
              <a:t>There is a hope that lifts my weary head,</a:t>
            </a:r>
          </a:p>
          <a:p>
            <a:r>
              <a:rPr lang="en-US" sz="5400" dirty="0"/>
              <a:t>A consolation strong against despair,</a:t>
            </a:r>
          </a:p>
          <a:p>
            <a:r>
              <a:rPr lang="en-US" sz="5400" dirty="0"/>
              <a:t>That when the world has plunged me in its deepest pit,</a:t>
            </a:r>
          </a:p>
          <a:p>
            <a:r>
              <a:rPr lang="en-US" sz="5400" dirty="0"/>
              <a:t>I find the Savior there!</a:t>
            </a:r>
          </a:p>
        </p:txBody>
      </p:sp>
    </p:spTree>
    <p:extLst>
      <p:ext uri="{BB962C8B-B14F-4D97-AF65-F5344CB8AC3E}">
        <p14:creationId xmlns:p14="http://schemas.microsoft.com/office/powerpoint/2010/main" val="137222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F10014-9E30-4B90-1F74-DAC362777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32015"/>
            <a:ext cx="10972800" cy="5769032"/>
          </a:xfrm>
        </p:spPr>
        <p:txBody>
          <a:bodyPr>
            <a:normAutofit/>
          </a:bodyPr>
          <a:lstStyle/>
          <a:p>
            <a:endParaRPr lang="en-US" sz="5400" dirty="0"/>
          </a:p>
          <a:p>
            <a:r>
              <a:rPr lang="en-US" sz="5400" dirty="0"/>
              <a:t>Through present sufferings, </a:t>
            </a:r>
          </a:p>
          <a:p>
            <a:r>
              <a:rPr lang="en-US" sz="5400" dirty="0"/>
              <a:t>future's fear,</a:t>
            </a:r>
          </a:p>
          <a:p>
            <a:r>
              <a:rPr lang="en-US" sz="5400" dirty="0"/>
              <a:t>He whispers 'courage' in my ear.</a:t>
            </a:r>
          </a:p>
          <a:p>
            <a:r>
              <a:rPr lang="en-US" sz="5400" dirty="0"/>
              <a:t>For I am safe in everlasting arms,</a:t>
            </a:r>
          </a:p>
          <a:p>
            <a:r>
              <a:rPr lang="en-US" sz="5400" dirty="0"/>
              <a:t>And they will lead me home.</a:t>
            </a:r>
          </a:p>
        </p:txBody>
      </p:sp>
    </p:spTree>
    <p:extLst>
      <p:ext uri="{BB962C8B-B14F-4D97-AF65-F5344CB8AC3E}">
        <p14:creationId xmlns:p14="http://schemas.microsoft.com/office/powerpoint/2010/main" val="552825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F10014-9E30-4B90-1F74-DAC362777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32015"/>
            <a:ext cx="10972800" cy="5769032"/>
          </a:xfrm>
        </p:spPr>
        <p:txBody>
          <a:bodyPr>
            <a:normAutofit/>
          </a:bodyPr>
          <a:lstStyle/>
          <a:p>
            <a:r>
              <a:rPr lang="en-US" sz="5400" dirty="0"/>
              <a:t>There is a hope that stands the test    of time,</a:t>
            </a:r>
          </a:p>
          <a:p>
            <a:r>
              <a:rPr lang="en-US" sz="5400" dirty="0"/>
              <a:t>That lifts my eyes beyond the beckoning grave,</a:t>
            </a:r>
          </a:p>
          <a:p>
            <a:r>
              <a:rPr lang="en-US" sz="5400" dirty="0"/>
              <a:t>To see the matchless beauty of             a day divine</a:t>
            </a:r>
          </a:p>
          <a:p>
            <a:r>
              <a:rPr lang="en-US" sz="5400" dirty="0"/>
              <a:t>When I behold His face!</a:t>
            </a:r>
          </a:p>
        </p:txBody>
      </p:sp>
    </p:spTree>
    <p:extLst>
      <p:ext uri="{BB962C8B-B14F-4D97-AF65-F5344CB8AC3E}">
        <p14:creationId xmlns:p14="http://schemas.microsoft.com/office/powerpoint/2010/main" val="2493333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F10014-9E30-4B90-1F74-DAC362777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32015"/>
            <a:ext cx="10972800" cy="5769032"/>
          </a:xfrm>
        </p:spPr>
        <p:txBody>
          <a:bodyPr>
            <a:normAutofit/>
          </a:bodyPr>
          <a:lstStyle/>
          <a:p>
            <a:endParaRPr lang="en-US" sz="5400" spc="-150" dirty="0"/>
          </a:p>
          <a:p>
            <a:r>
              <a:rPr lang="en-US" sz="5400" spc="-150" dirty="0"/>
              <a:t>When sufferings cease and sorrows die,</a:t>
            </a:r>
          </a:p>
          <a:p>
            <a:r>
              <a:rPr lang="en-US" sz="5400" spc="-150" dirty="0"/>
              <a:t>And every longing </a:t>
            </a:r>
            <a:r>
              <a:rPr lang="en-US" sz="5400" b="1" spc="-150" dirty="0"/>
              <a:t>satisfied</a:t>
            </a:r>
            <a:r>
              <a:rPr lang="en-US" sz="5400" spc="-150" dirty="0"/>
              <a:t>.</a:t>
            </a:r>
          </a:p>
          <a:p>
            <a:r>
              <a:rPr lang="en-US" sz="5400" spc="-150" dirty="0"/>
              <a:t>Then joy unspeakable will flood my soul,</a:t>
            </a:r>
          </a:p>
          <a:p>
            <a:r>
              <a:rPr lang="en-US" sz="5400" spc="-150" dirty="0"/>
              <a:t>For I am truly home! (repeat)</a:t>
            </a:r>
          </a:p>
        </p:txBody>
      </p:sp>
    </p:spTree>
    <p:extLst>
      <p:ext uri="{BB962C8B-B14F-4D97-AF65-F5344CB8AC3E}">
        <p14:creationId xmlns:p14="http://schemas.microsoft.com/office/powerpoint/2010/main" val="89404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ont Cover Preview Image - 1 of 8 - NLT One Year Bible Softcover">
            <a:extLst>
              <a:ext uri="{FF2B5EF4-FFF2-40B4-BE49-F238E27FC236}">
                <a16:creationId xmlns:a16="http://schemas.microsoft.com/office/drawing/2014/main" id="{30B0E4FD-22C1-7472-DA1E-C3C934A2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0598"/>
            <a:ext cx="3543862" cy="559680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ont Cover Preview Image - 1 of 8 - NLT One Year Premium Slimline Large Print Bible, Softcover">
            <a:extLst>
              <a:ext uri="{FF2B5EF4-FFF2-40B4-BE49-F238E27FC236}">
                <a16:creationId xmlns:a16="http://schemas.microsoft.com/office/drawing/2014/main" id="{A6B94B98-1188-410C-EA63-2790019F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7" y="630597"/>
            <a:ext cx="3786913" cy="559680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B9051A-0CEA-1C1B-91D1-54F536CF0583}"/>
              </a:ext>
            </a:extLst>
          </p:cNvPr>
          <p:cNvSpPr txBox="1"/>
          <p:nvPr/>
        </p:nvSpPr>
        <p:spPr>
          <a:xfrm>
            <a:off x="4396514" y="659125"/>
            <a:ext cx="31514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Entire</a:t>
            </a:r>
          </a:p>
          <a:p>
            <a:pPr algn="ctr"/>
            <a:r>
              <a:rPr lang="en-US" sz="4400" b="1" dirty="0"/>
              <a:t>New</a:t>
            </a:r>
          </a:p>
          <a:p>
            <a:pPr algn="ctr"/>
            <a:r>
              <a:rPr lang="en-US" sz="4400" b="1" dirty="0"/>
              <a:t>Living </a:t>
            </a:r>
          </a:p>
          <a:p>
            <a:pPr algn="ctr"/>
            <a:r>
              <a:rPr lang="en-US" sz="4400" b="1" dirty="0"/>
              <a:t>Translation </a:t>
            </a:r>
          </a:p>
          <a:p>
            <a:pPr algn="ctr"/>
            <a:r>
              <a:rPr lang="en-US" sz="4400" dirty="0"/>
              <a:t>arranged in </a:t>
            </a:r>
            <a:r>
              <a:rPr lang="en-US" sz="4400" b="1" dirty="0"/>
              <a:t>365</a:t>
            </a:r>
          </a:p>
          <a:p>
            <a:pPr algn="ctr"/>
            <a:r>
              <a:rPr lang="en-US" sz="4400" b="1" dirty="0"/>
              <a:t>Daily</a:t>
            </a:r>
          </a:p>
          <a:p>
            <a:pPr algn="ctr"/>
            <a:r>
              <a:rPr lang="en-US" sz="4400" b="1" dirty="0"/>
              <a:t>Readings</a:t>
            </a:r>
          </a:p>
        </p:txBody>
      </p:sp>
    </p:spTree>
    <p:extLst>
      <p:ext uri="{BB962C8B-B14F-4D97-AF65-F5344CB8AC3E}">
        <p14:creationId xmlns:p14="http://schemas.microsoft.com/office/powerpoint/2010/main" val="167972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ont Cover Preview Image - 1 of 8 - NLT One Year Bible Softcover">
            <a:extLst>
              <a:ext uri="{FF2B5EF4-FFF2-40B4-BE49-F238E27FC236}">
                <a16:creationId xmlns:a16="http://schemas.microsoft.com/office/drawing/2014/main" id="{30B0E4FD-22C1-7472-DA1E-C3C934A2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0598"/>
            <a:ext cx="3543862" cy="559680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ont Cover Preview Image - 1 of 8 - NLT One Year Premium Slimline Large Print Bible, Softcover">
            <a:extLst>
              <a:ext uri="{FF2B5EF4-FFF2-40B4-BE49-F238E27FC236}">
                <a16:creationId xmlns:a16="http://schemas.microsoft.com/office/drawing/2014/main" id="{A6B94B98-1188-410C-EA63-2790019F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7" y="630597"/>
            <a:ext cx="3786913" cy="559680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B9051A-0CEA-1C1B-91D1-54F536CF0583}"/>
              </a:ext>
            </a:extLst>
          </p:cNvPr>
          <p:cNvSpPr txBox="1"/>
          <p:nvPr/>
        </p:nvSpPr>
        <p:spPr>
          <a:xfrm>
            <a:off x="4286251" y="659125"/>
            <a:ext cx="33432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Daily readings from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spc="-350" dirty="0"/>
              <a:t>Old Testament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spc="-450" dirty="0"/>
              <a:t>New Testament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Psalms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Proverbs</a:t>
            </a:r>
          </a:p>
        </p:txBody>
      </p:sp>
    </p:spTree>
    <p:extLst>
      <p:ext uri="{BB962C8B-B14F-4D97-AF65-F5344CB8AC3E}">
        <p14:creationId xmlns:p14="http://schemas.microsoft.com/office/powerpoint/2010/main" val="132790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ont Cover Preview Image - 1 of 8 - NLT One Year Bible Softcover">
            <a:extLst>
              <a:ext uri="{FF2B5EF4-FFF2-40B4-BE49-F238E27FC236}">
                <a16:creationId xmlns:a16="http://schemas.microsoft.com/office/drawing/2014/main" id="{30B0E4FD-22C1-7472-DA1E-C3C934A2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0598"/>
            <a:ext cx="3543862" cy="559680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ont Cover Preview Image - 1 of 8 - NLT One Year Premium Slimline Large Print Bible, Softcover">
            <a:extLst>
              <a:ext uri="{FF2B5EF4-FFF2-40B4-BE49-F238E27FC236}">
                <a16:creationId xmlns:a16="http://schemas.microsoft.com/office/drawing/2014/main" id="{A6B94B98-1188-410C-EA63-2790019F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7" y="630597"/>
            <a:ext cx="3786913" cy="559680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B9051A-0CEA-1C1B-91D1-54F536CF0583}"/>
              </a:ext>
            </a:extLst>
          </p:cNvPr>
          <p:cNvSpPr txBox="1"/>
          <p:nvPr/>
        </p:nvSpPr>
        <p:spPr>
          <a:xfrm>
            <a:off x="4396514" y="925825"/>
            <a:ext cx="315144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2024</a:t>
            </a:r>
            <a:r>
              <a:rPr lang="en-US" sz="4400" dirty="0"/>
              <a:t> G</a:t>
            </a:r>
            <a:r>
              <a:rPr lang="en-US" sz="4400" b="1" dirty="0">
                <a:solidFill>
                  <a:srgbClr val="FF0000"/>
                </a:solidFill>
              </a:rPr>
              <a:t>B</a:t>
            </a:r>
            <a:r>
              <a:rPr lang="en-US" sz="4400" dirty="0"/>
              <a:t>C </a:t>
            </a:r>
            <a:r>
              <a:rPr lang="en-US" sz="4400" b="1" i="1" spc="-150" dirty="0"/>
              <a:t>middle name</a:t>
            </a:r>
            <a:r>
              <a:rPr lang="en-US" sz="4400" spc="-150" dirty="0"/>
              <a:t> </a:t>
            </a:r>
          </a:p>
          <a:p>
            <a:pPr algn="ctr"/>
            <a:r>
              <a:rPr lang="en-US" sz="4400" dirty="0"/>
              <a:t>series.</a:t>
            </a:r>
          </a:p>
          <a:p>
            <a:pPr algn="ctr"/>
            <a:endParaRPr lang="en-US" sz="2000" b="1" dirty="0"/>
          </a:p>
          <a:p>
            <a:pPr algn="ctr"/>
            <a:r>
              <a:rPr lang="en-US" sz="4400" dirty="0"/>
              <a:t>Wednesdays</a:t>
            </a:r>
            <a:r>
              <a:rPr lang="en-US" sz="4400" b="1" dirty="0"/>
              <a:t> </a:t>
            </a:r>
            <a:r>
              <a:rPr lang="en-US" sz="4400" b="1" spc="-150" dirty="0"/>
              <a:t>favorite verse </a:t>
            </a:r>
            <a:r>
              <a:rPr lang="en-US" sz="4400" dirty="0"/>
              <a:t>or</a:t>
            </a:r>
            <a:r>
              <a:rPr lang="en-US" sz="4400" b="1" dirty="0"/>
              <a:t> insight </a:t>
            </a:r>
            <a:r>
              <a:rPr lang="en-US" sz="4400" dirty="0"/>
              <a:t>for Jan &amp; Feb.</a:t>
            </a:r>
          </a:p>
        </p:txBody>
      </p:sp>
    </p:spTree>
    <p:extLst>
      <p:ext uri="{BB962C8B-B14F-4D97-AF65-F5344CB8AC3E}">
        <p14:creationId xmlns:p14="http://schemas.microsoft.com/office/powerpoint/2010/main" val="39254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29C28A-476B-C43E-4ACF-1D7994995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76250"/>
            <a:ext cx="10972800" cy="59055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</a:pPr>
            <a:r>
              <a:rPr lang="en-US" sz="5800" b="1" dirty="0"/>
              <a:t>God’s Double Call</a:t>
            </a:r>
          </a:p>
          <a:p>
            <a:pPr algn="l">
              <a:lnSpc>
                <a:spcPct val="95000"/>
              </a:lnSpc>
            </a:pPr>
            <a:r>
              <a:rPr lang="en-US" sz="4800" dirty="0"/>
              <a:t>(</a:t>
            </a:r>
            <a:r>
              <a:rPr lang="en-US" sz="4800" b="1" dirty="0">
                <a:solidFill>
                  <a:srgbClr val="FF0000"/>
                </a:solidFill>
              </a:rPr>
              <a:t>Gen 22:11</a:t>
            </a:r>
            <a:r>
              <a:rPr lang="en-US" sz="4800" dirty="0"/>
              <a:t>) </a:t>
            </a:r>
            <a:r>
              <a:rPr lang="en-US" sz="4800" b="1" dirty="0"/>
              <a:t>Abraham </a:t>
            </a:r>
            <a:r>
              <a:rPr lang="en-US" sz="4800" dirty="0"/>
              <a:t>- </a:t>
            </a:r>
            <a:r>
              <a:rPr lang="en-US" sz="4800" b="1" i="1" dirty="0">
                <a:solidFill>
                  <a:srgbClr val="FF0000"/>
                </a:solidFill>
              </a:rPr>
              <a:t>end a specific sacrifice</a:t>
            </a:r>
          </a:p>
          <a:p>
            <a:pPr algn="l">
              <a:lnSpc>
                <a:spcPct val="95000"/>
              </a:lnSpc>
              <a:tabLst>
                <a:tab pos="465138" algn="l"/>
              </a:tabLst>
            </a:pPr>
            <a:r>
              <a:rPr lang="en-US" sz="4800" dirty="0">
                <a:sym typeface="Wingdings" panose="05000000000000000000" pitchFamily="2" charset="2"/>
              </a:rPr>
              <a:t>	</a:t>
            </a:r>
            <a:r>
              <a:rPr lang="en-US" sz="4800" dirty="0"/>
              <a:t> “Here I am” and he found God’s provision.</a:t>
            </a:r>
          </a:p>
          <a:p>
            <a:pPr algn="l">
              <a:lnSpc>
                <a:spcPct val="95000"/>
              </a:lnSpc>
              <a:tabLst>
                <a:tab pos="465138" algn="l"/>
              </a:tabLst>
            </a:pPr>
            <a:r>
              <a:rPr lang="en-US" sz="4800" b="1" dirty="0">
                <a:solidFill>
                  <a:srgbClr val="FF0000"/>
                </a:solidFill>
              </a:rPr>
              <a:t>13</a:t>
            </a:r>
            <a:r>
              <a:rPr lang="en-US" sz="4800" dirty="0"/>
              <a:t>  Abraham lifted his eyes and looked, and behind him was a ram caught in a thicket by its horns. So Abraham took the ram, and offered it up for a burnt offering </a:t>
            </a:r>
            <a:r>
              <a:rPr lang="en-US" sz="4800" b="1" dirty="0"/>
              <a:t>instead of his son</a:t>
            </a:r>
            <a:r>
              <a:rPr lang="en-US" sz="4800" dirty="0"/>
              <a:t>. </a:t>
            </a:r>
          </a:p>
          <a:p>
            <a:pPr algn="l">
              <a:lnSpc>
                <a:spcPct val="95000"/>
              </a:lnSpc>
              <a:tabLst>
                <a:tab pos="465138" algn="l"/>
              </a:tabLst>
            </a:pPr>
            <a:r>
              <a:rPr lang="en-US" sz="4800" b="1" dirty="0">
                <a:solidFill>
                  <a:srgbClr val="FF0000"/>
                </a:solidFill>
              </a:rPr>
              <a:t>14</a:t>
            </a:r>
            <a:r>
              <a:rPr lang="en-US" sz="4800" dirty="0"/>
              <a:t>  And Abraham called the name of the place, </a:t>
            </a:r>
            <a:r>
              <a:rPr lang="en-US" sz="4800" b="1" dirty="0"/>
              <a:t>The-LORD-Will-Provide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4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29C28A-476B-C43E-4ACF-1D7994995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76250"/>
            <a:ext cx="10972800" cy="5905500"/>
          </a:xfrm>
        </p:spPr>
        <p:txBody>
          <a:bodyPr>
            <a:noAutofit/>
          </a:bodyPr>
          <a:lstStyle/>
          <a:p>
            <a:r>
              <a:rPr lang="en-US" sz="4400" b="1" dirty="0"/>
              <a:t>God’s Double Call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Exodus 3:4</a:t>
            </a:r>
            <a:r>
              <a:rPr lang="en-US" sz="4400" dirty="0"/>
              <a:t>) </a:t>
            </a:r>
            <a:r>
              <a:rPr lang="en-US" sz="4400" b="1" dirty="0"/>
              <a:t>Moses </a:t>
            </a:r>
            <a:r>
              <a:rPr lang="en-US" sz="4400" dirty="0"/>
              <a:t>- </a:t>
            </a:r>
            <a:r>
              <a:rPr lang="en-US" sz="4400" b="1" i="1" dirty="0">
                <a:solidFill>
                  <a:srgbClr val="FF0000"/>
                </a:solidFill>
              </a:rPr>
              <a:t>lead others</a:t>
            </a:r>
          </a:p>
          <a:p>
            <a:pPr algn="l">
              <a:tabLst>
                <a:tab pos="465138" algn="l"/>
              </a:tabLst>
            </a:pPr>
            <a:r>
              <a:rPr lang="en-US" sz="4400" dirty="0">
                <a:sym typeface="Wingdings" panose="05000000000000000000" pitchFamily="2" charset="2"/>
              </a:rPr>
              <a:t>	</a:t>
            </a:r>
            <a:r>
              <a:rPr lang="en-US" sz="4400" dirty="0"/>
              <a:t> “Here I am” and then he made excuses</a:t>
            </a:r>
          </a:p>
          <a:p>
            <a:pPr algn="l">
              <a:spcBef>
                <a:spcPts val="0"/>
              </a:spcBef>
            </a:pPr>
            <a:endParaRPr lang="en-US" sz="1000" b="1" dirty="0">
              <a:solidFill>
                <a:srgbClr val="FF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</a:rPr>
              <a:t>11  </a:t>
            </a:r>
            <a:r>
              <a:rPr lang="en-US" sz="4400" dirty="0"/>
              <a:t>Moses said to God, "</a:t>
            </a:r>
            <a:r>
              <a:rPr lang="en-US" sz="4400" b="1" dirty="0"/>
              <a:t>Who am I </a:t>
            </a:r>
            <a:r>
              <a:rPr lang="en-US" sz="4400" dirty="0"/>
              <a:t>that I should go to Pharaoh?“</a:t>
            </a:r>
          </a:p>
          <a:p>
            <a:pPr>
              <a:spcBef>
                <a:spcPts val="0"/>
              </a:spcBef>
            </a:pPr>
            <a:endParaRPr lang="en-US" sz="1000" b="1" dirty="0"/>
          </a:p>
          <a:p>
            <a:pPr>
              <a:spcBef>
                <a:spcPts val="0"/>
              </a:spcBef>
            </a:pPr>
            <a:r>
              <a:rPr lang="en-US" sz="4400" b="1" dirty="0"/>
              <a:t>Objection #1</a:t>
            </a:r>
            <a:r>
              <a:rPr lang="en-US" sz="4400" dirty="0"/>
              <a:t> - I have no </a:t>
            </a:r>
            <a:r>
              <a:rPr lang="en-US" sz="4400" b="1" dirty="0"/>
              <a:t>ABILITY</a:t>
            </a:r>
          </a:p>
          <a:p>
            <a:pPr algn="l">
              <a:spcBef>
                <a:spcPts val="0"/>
              </a:spcBef>
            </a:pPr>
            <a:endParaRPr lang="en-US" sz="1000" b="1" dirty="0">
              <a:solidFill>
                <a:srgbClr val="FF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</a:rPr>
              <a:t>12  </a:t>
            </a:r>
            <a:r>
              <a:rPr lang="en-US" sz="4400" dirty="0"/>
              <a:t>The LORD said, "I will be </a:t>
            </a:r>
            <a:r>
              <a:rPr lang="en-US" sz="4400" b="1" dirty="0"/>
              <a:t>with you</a:t>
            </a:r>
            <a:r>
              <a:rPr lang="en-US" sz="4400" dirty="0"/>
              <a:t>.”</a:t>
            </a:r>
          </a:p>
          <a:p>
            <a:pPr>
              <a:spcBef>
                <a:spcPts val="0"/>
              </a:spcBef>
            </a:pPr>
            <a:endParaRPr lang="en-US" sz="1000" b="1" dirty="0"/>
          </a:p>
          <a:p>
            <a:pPr>
              <a:spcBef>
                <a:spcPts val="0"/>
              </a:spcBef>
            </a:pPr>
            <a:r>
              <a:rPr lang="en-US" sz="4400" b="1" dirty="0"/>
              <a:t>God’s answer </a:t>
            </a:r>
            <a:r>
              <a:rPr lang="en-US" sz="4400" dirty="0"/>
              <a:t>- My </a:t>
            </a:r>
            <a:r>
              <a:rPr lang="en-US" sz="4400" b="1" dirty="0"/>
              <a:t>PRESENCE</a:t>
            </a:r>
          </a:p>
          <a:p>
            <a:pPr algn="l">
              <a:tabLst>
                <a:tab pos="465138" algn="l"/>
              </a:tabLst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1811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891" y="381000"/>
            <a:ext cx="11039302" cy="6096000"/>
          </a:xfrm>
        </p:spPr>
        <p:txBody>
          <a:bodyPr>
            <a:noAutofit/>
          </a:bodyPr>
          <a:lstStyle/>
          <a:p>
            <a:pPr algn="l"/>
            <a:r>
              <a:rPr lang="en-US" sz="4800" b="1" spc="-150" dirty="0">
                <a:solidFill>
                  <a:srgbClr val="FF0000"/>
                </a:solidFill>
              </a:rPr>
              <a:t>Ex 3:13  </a:t>
            </a:r>
            <a:r>
              <a:rPr lang="en-US" sz="4800" spc="-150" dirty="0"/>
              <a:t>Then </a:t>
            </a:r>
            <a:r>
              <a:rPr lang="en-US" sz="4800" b="1" spc="-150" dirty="0"/>
              <a:t>Moses</a:t>
            </a:r>
            <a:r>
              <a:rPr lang="en-US" sz="4800" spc="-150" dirty="0"/>
              <a:t> said, "If I come to the people of Israel and say to them, 'The God of your fathers has sent me to you,' and they ask me, 'What is his name?' </a:t>
            </a:r>
            <a:r>
              <a:rPr lang="en-US" sz="4800" b="1" spc="-150" dirty="0"/>
              <a:t>what shall I say</a:t>
            </a:r>
            <a:r>
              <a:rPr lang="en-US" sz="4800" spc="-150" dirty="0"/>
              <a:t>?" </a:t>
            </a:r>
          </a:p>
          <a:p>
            <a:r>
              <a:rPr lang="en-US" sz="4800" b="1" spc="-150" dirty="0"/>
              <a:t>Objection #2</a:t>
            </a:r>
            <a:r>
              <a:rPr lang="en-US" sz="4800" spc="-150" dirty="0"/>
              <a:t> - I have no </a:t>
            </a:r>
            <a:r>
              <a:rPr lang="en-US" sz="4800" b="1" spc="-150" dirty="0"/>
              <a:t>AUTHORITY</a:t>
            </a:r>
            <a:r>
              <a:rPr lang="en-US" sz="4800" dirty="0"/>
              <a:t>   </a:t>
            </a:r>
          </a:p>
          <a:p>
            <a:pPr algn="l"/>
            <a:endParaRPr lang="en-US" sz="1000" b="1" dirty="0">
              <a:solidFill>
                <a:srgbClr val="FF0000"/>
              </a:solidFill>
            </a:endParaRP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Ex 3:14  </a:t>
            </a:r>
            <a:r>
              <a:rPr lang="en-US" sz="4800" dirty="0"/>
              <a:t>God said to Moses, "Say this to the people of Israel, 'I AM has sent me to you.'" </a:t>
            </a:r>
          </a:p>
          <a:p>
            <a:r>
              <a:rPr lang="en-US" sz="4800" b="1" spc="-50" dirty="0"/>
              <a:t>God’s answer </a:t>
            </a:r>
            <a:r>
              <a:rPr lang="en-US" sz="4800" spc="-50" dirty="0"/>
              <a:t>- </a:t>
            </a:r>
            <a:r>
              <a:rPr lang="en-US" sz="4400" spc="-50" dirty="0"/>
              <a:t>My </a:t>
            </a:r>
            <a:r>
              <a:rPr lang="en-US" sz="4400" b="1" spc="-50" dirty="0"/>
              <a:t>Personal Name </a:t>
            </a:r>
            <a:r>
              <a:rPr lang="en-US" sz="4400" spc="-50" dirty="0"/>
              <a:t>(</a:t>
            </a:r>
            <a:r>
              <a:rPr lang="en-US" sz="4400" i="1" spc="-50" dirty="0"/>
              <a:t>character</a:t>
            </a:r>
            <a:r>
              <a:rPr lang="en-US" sz="4400" spc="-50" dirty="0"/>
              <a:t>)</a:t>
            </a:r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516" y="381000"/>
            <a:ext cx="10989426" cy="6096000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Ex 4:1  </a:t>
            </a:r>
            <a:r>
              <a:rPr lang="en-US" sz="4400" b="1" dirty="0"/>
              <a:t>Moses</a:t>
            </a:r>
            <a:r>
              <a:rPr lang="en-US" sz="4400" dirty="0"/>
              <a:t> answered, “</a:t>
            </a:r>
            <a:r>
              <a:rPr lang="en-US" sz="4400" b="1" dirty="0"/>
              <a:t>They will not believe </a:t>
            </a:r>
            <a:r>
              <a:rPr lang="en-US" sz="4400" b="1" spc="-150" dirty="0"/>
              <a:t>me</a:t>
            </a:r>
            <a:r>
              <a:rPr lang="en-US" sz="4400" spc="-150" dirty="0"/>
              <a:t>, but will say, 'The LORD did not appear to you.'"</a:t>
            </a:r>
          </a:p>
          <a:p>
            <a:r>
              <a:rPr lang="en-US" sz="4800" b="1" dirty="0"/>
              <a:t>Objection #3 </a:t>
            </a:r>
            <a:r>
              <a:rPr lang="en-US" sz="4800" dirty="0"/>
              <a:t>- I have no </a:t>
            </a:r>
            <a:r>
              <a:rPr lang="en-US" sz="4800" b="1" dirty="0"/>
              <a:t>AUDIENCE</a:t>
            </a:r>
          </a:p>
          <a:p>
            <a:pPr algn="l"/>
            <a:endParaRPr lang="en-US" sz="800" b="1" dirty="0">
              <a:solidFill>
                <a:srgbClr val="FF0000"/>
              </a:solidFill>
            </a:endParaRP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Ex 4:2  </a:t>
            </a:r>
            <a:r>
              <a:rPr lang="en-US" sz="4800" dirty="0"/>
              <a:t>The LORD said, "What is that in your </a:t>
            </a:r>
            <a:r>
              <a:rPr lang="en-US" sz="4800" spc="-150" dirty="0"/>
              <a:t>hand?" He said, "A staff (</a:t>
            </a:r>
            <a:r>
              <a:rPr lang="en-US" sz="4800" i="1" spc="-150" dirty="0"/>
              <a:t>symbol of authority</a:t>
            </a:r>
            <a:r>
              <a:rPr lang="en-US" sz="4800" spc="-150" dirty="0"/>
              <a:t>).” 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Ex 4:3  </a:t>
            </a:r>
            <a:r>
              <a:rPr lang="en-US" sz="4800" dirty="0"/>
              <a:t>He said, "Throw it on the ground." It became a serpent, and Moses ran from it. </a:t>
            </a:r>
          </a:p>
          <a:p>
            <a:r>
              <a:rPr lang="en-US" sz="4800" b="1" dirty="0"/>
              <a:t>God’s answer - </a:t>
            </a:r>
            <a:r>
              <a:rPr lang="en-US" sz="4800" dirty="0"/>
              <a:t>My </a:t>
            </a:r>
            <a:r>
              <a:rPr lang="en-US" sz="4800" b="1" dirty="0"/>
              <a:t>POWER</a:t>
            </a:r>
          </a:p>
          <a:p>
            <a:pPr algn="l"/>
            <a:endParaRPr lang="en-US" sz="4400" spc="-150" dirty="0"/>
          </a:p>
          <a:p>
            <a:pPr algn="l"/>
            <a:endParaRPr lang="en-US" sz="4400" dirty="0"/>
          </a:p>
          <a:p>
            <a:pPr algn="l"/>
            <a:r>
              <a:rPr lang="en-US" sz="4400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1138</Words>
  <Application>Microsoft Office PowerPoint</Application>
  <PresentationFormat>Widescreen</PresentationFormat>
  <Paragraphs>139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Charter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Depue</dc:creator>
  <cp:lastModifiedBy>Anne Depue</cp:lastModifiedBy>
  <cp:revision>9</cp:revision>
  <dcterms:created xsi:type="dcterms:W3CDTF">2023-12-29T19:52:55Z</dcterms:created>
  <dcterms:modified xsi:type="dcterms:W3CDTF">2023-12-31T18:42:21Z</dcterms:modified>
</cp:coreProperties>
</file>