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57" r:id="rId11"/>
    <p:sldId id="271" r:id="rId12"/>
    <p:sldId id="259" r:id="rId13"/>
    <p:sldId id="258" r:id="rId14"/>
    <p:sldId id="261" r:id="rId15"/>
    <p:sldId id="260" r:id="rId16"/>
    <p:sldId id="262" r:id="rId17"/>
    <p:sldId id="272" r:id="rId18"/>
    <p:sldId id="273" r:id="rId19"/>
    <p:sldId id="274" r:id="rId20"/>
    <p:sldId id="277" r:id="rId21"/>
    <p:sldId id="276" r:id="rId22"/>
    <p:sldId id="278" r:id="rId23"/>
    <p:sldId id="279" r:id="rId24"/>
    <p:sldId id="280" r:id="rId25"/>
    <p:sldId id="283" r:id="rId26"/>
    <p:sldId id="286" r:id="rId27"/>
    <p:sldId id="288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FFD9-3CC5-0BC7-694A-A5F5E20C2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3FBFE2-DF60-EE16-6324-34B8F0717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51511-E966-B6D3-C8E5-4D8D7D86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0ED5A-5268-76A5-1C76-3CC94CAC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144B-728B-E52A-62A9-EFCDFBB2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4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667E-93D5-857A-DF54-D8D47958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BA2FE-FAEE-719D-6C14-673E16C36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12744-7F68-5E88-6987-77F18054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89B29-C3BB-BB32-BE48-7E8476D4E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CCD55-F723-FB3B-CFC1-43EFE674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9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A7091F-3962-03F2-4259-788A028B8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BCAE9-1795-FE63-A90C-435A21AD8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5EBFD-4989-31AC-0ACB-8CF4620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E3A5A-E853-AB7E-2F49-4E778D9D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F2BC1-DCAA-BCEF-4C80-7B7E8A1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51DB-C90C-2602-7A05-C6D9392C5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297E-F59C-5210-3E6E-422E01698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1E701-E040-6A31-1A94-9EF784D2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48F0-4A4C-DE18-45B6-7A6A771E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EAAA-E3C4-5CCC-1739-EF7C5569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C7F7-9DA7-16C0-0847-8BE13749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DD160-9B10-EAC5-B778-519715FB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6330-F73D-08C2-7B00-4BC620DD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DEA21-8456-6307-F960-9F296396F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D19AF-3053-16F0-8D53-3C2C4272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648-6880-67D1-5A3A-FF28258D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07A6-2FD9-B17B-6C3C-3B0D49E4D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E7D56-8B8E-87D7-70D2-0AF20BBE2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FA085-8599-5266-A31B-CD5BACBF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5923B-6C97-C1F5-9013-E713F84F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27374-CB83-5275-0770-D384E168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A3D5-761A-A786-64A8-80D777DC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AC7D-E370-7AB6-B84A-E868883D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B18FD-E12C-3308-31CE-F8E7591DC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B1FB4-D66C-C39E-9035-8F852E595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3F929-BFDA-1892-4286-633638ACB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35F61-3568-4CA3-9069-88A5EE31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211F0-3821-AD46-ADAF-CD482CC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7E2F0-A1F8-6C1F-3BAD-E9AFAC248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1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7DD2-5EB7-EA58-1DD0-C72A9FB1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0CFAD-F7EB-7DFB-FB16-00436A0B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937E-24DF-5B0F-BD2E-F0F02B4E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5F0B9-3887-A496-733D-A10630EB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2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A544C-9AC5-1C1E-B933-B44D52FC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4993B-719B-9835-7A87-20CF83D1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AE45E-EDE8-E003-BFAF-D0EEE877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7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8085-5F0A-7AEE-F9BF-5096E8B3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0AAC-846C-4B31-8309-59D4961F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B3D95-B097-7C24-6EA4-A87FBE429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0240D-7270-14F3-FCB4-420BDC8E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B50B0-9EFE-6999-A9EB-BD1835C8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D6504-9401-A392-C789-A8376D4A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0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0E00-8F12-A6D9-8856-4E44A528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49BCED-982D-3CCB-A1F0-9772BD7CA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73CA0-1CD8-EEAA-675C-AF6E4601C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EDAB1-A961-8A60-6B8F-0806742A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5D406-2E72-216A-B21C-4A669F1F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5F3B7-54F2-9C90-DE8B-0B0E91F3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8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602B4-ECA7-9D65-3D78-F414418A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2B4AE-9C07-A073-B4F5-937B08497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46B7C-FAF3-D12A-BEF0-F02FA2904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71AED-4C4D-4A98-854B-713D0E18730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7F607-5926-876A-440A-33F167A08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C3F87-F46A-BDDE-1DEA-DDF1E6FC1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FCD8B-500C-48DB-99A9-3D58E109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1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A242-716C-151B-A70C-97EBBBFE7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19306-CAB4-8195-3ACC-B9DF16985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2659C-6DD1-C6E3-88AA-664A1BC34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72"/>
          <a:stretch/>
        </p:blipFill>
        <p:spPr>
          <a:xfrm>
            <a:off x="74579" y="71120"/>
            <a:ext cx="12042842" cy="671576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9796B-4138-ED41-AC2E-E83E7E08A55C}"/>
              </a:ext>
            </a:extLst>
          </p:cNvPr>
          <p:cNvSpPr txBox="1"/>
          <p:nvPr/>
        </p:nvSpPr>
        <p:spPr>
          <a:xfrm>
            <a:off x="568960" y="4813468"/>
            <a:ext cx="11003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Welcome to Grace Bible Chapel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August 13,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61AF0-99E6-27D1-40C4-ACFF01D197FD}"/>
              </a:ext>
            </a:extLst>
          </p:cNvPr>
          <p:cNvSpPr txBox="1"/>
          <p:nvPr/>
        </p:nvSpPr>
        <p:spPr>
          <a:xfrm>
            <a:off x="568960" y="389316"/>
            <a:ext cx="11003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Hosea 14:9  </a:t>
            </a:r>
            <a:r>
              <a:rPr lang="en-US" sz="3600" b="1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Who is wise? Let him understand these things. Who is prudent? Let him know them. For the ways of the LORD are right; The righteous walk in them.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r>
              <a:rPr lang="en-US" sz="5400" b="1" dirty="0"/>
              <a:t>Sermon on the Mount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Matthew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</a:t>
            </a:r>
            <a:r>
              <a:rPr lang="en-US" sz="4800" b="1" dirty="0"/>
              <a:t> </a:t>
            </a:r>
            <a:r>
              <a:rPr lang="en-US" sz="4800" b="1" dirty="0" err="1"/>
              <a:t>Chpt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5</a:t>
            </a:r>
            <a:r>
              <a:rPr lang="en-US" sz="4800" b="1" dirty="0"/>
              <a:t> </a:t>
            </a:r>
            <a:r>
              <a:rPr lang="en-US" sz="4800" dirty="0"/>
              <a:t>- What Jesus’ followers are to </a:t>
            </a:r>
            <a:r>
              <a:rPr lang="en-US" sz="4800" b="1" dirty="0"/>
              <a:t>BE</a:t>
            </a:r>
          </a:p>
          <a:p>
            <a:pPr algn="l"/>
            <a:r>
              <a:rPr lang="en-US" sz="4800" b="1" dirty="0">
                <a:sym typeface="Wingdings" panose="05000000000000000000" pitchFamily="2" charset="2"/>
              </a:rPr>
              <a:t></a:t>
            </a:r>
            <a:r>
              <a:rPr lang="en-US" sz="4800" b="1" dirty="0"/>
              <a:t> </a:t>
            </a:r>
            <a:r>
              <a:rPr lang="en-US" sz="4800" b="1" dirty="0" err="1"/>
              <a:t>Chpt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en-US" sz="4800" b="1" dirty="0"/>
              <a:t> </a:t>
            </a:r>
            <a:r>
              <a:rPr lang="en-US" sz="4800" dirty="0"/>
              <a:t>- What Jesus’ followers are to </a:t>
            </a:r>
            <a:r>
              <a:rPr lang="en-US" sz="4800" b="1" dirty="0"/>
              <a:t>DO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/>
              <a:t>	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1-4</a:t>
            </a:r>
            <a:r>
              <a:rPr lang="en-US" sz="4800" dirty="0"/>
              <a:t>)</a:t>
            </a:r>
            <a:r>
              <a:rPr lang="en-US" sz="4800" b="1" dirty="0"/>
              <a:t> Give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/>
              <a:t>	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5-15</a:t>
            </a:r>
            <a:r>
              <a:rPr lang="en-US" sz="4800" dirty="0"/>
              <a:t>)</a:t>
            </a:r>
            <a:r>
              <a:rPr lang="en-US" sz="4800" b="1" dirty="0"/>
              <a:t> Pray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/>
              <a:t>	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16-18</a:t>
            </a:r>
            <a:r>
              <a:rPr lang="en-US" sz="4800" dirty="0"/>
              <a:t>)</a:t>
            </a:r>
            <a:r>
              <a:rPr lang="en-US" sz="4800" b="1" dirty="0"/>
              <a:t> Fast</a:t>
            </a:r>
          </a:p>
        </p:txBody>
      </p:sp>
    </p:spTree>
    <p:extLst>
      <p:ext uri="{BB962C8B-B14F-4D97-AF65-F5344CB8AC3E}">
        <p14:creationId xmlns:p14="http://schemas.microsoft.com/office/powerpoint/2010/main" val="4879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6:1  </a:t>
            </a:r>
            <a:r>
              <a:rPr lang="en-US" sz="4800" b="1" dirty="0"/>
              <a:t>Take heed </a:t>
            </a:r>
            <a:r>
              <a:rPr lang="en-US" sz="4800" dirty="0"/>
              <a:t>that you do not do your charitable deeds (</a:t>
            </a:r>
            <a:r>
              <a:rPr lang="en-US" sz="4800" i="1" dirty="0"/>
              <a:t>giving, praying, fasting</a:t>
            </a:r>
            <a:r>
              <a:rPr lang="en-US" sz="4800" dirty="0"/>
              <a:t>) before men, </a:t>
            </a:r>
            <a:r>
              <a:rPr lang="en-US" sz="4800" b="1" dirty="0"/>
              <a:t>to be seen</a:t>
            </a:r>
            <a:r>
              <a:rPr lang="en-US" sz="4800" dirty="0"/>
              <a:t> by them. Otherwise, you have </a:t>
            </a:r>
            <a:r>
              <a:rPr lang="en-US" sz="4800" b="1" dirty="0"/>
              <a:t>no reward </a:t>
            </a:r>
            <a:r>
              <a:rPr lang="en-US" sz="4800" dirty="0"/>
              <a:t>from your Father in heaven. </a:t>
            </a:r>
          </a:p>
          <a:p>
            <a:pPr marL="457200" indent="-339725" algn="l">
              <a:buFont typeface="Arial" panose="020B0604020202020204" pitchFamily="34" charset="0"/>
              <a:buChar char="•"/>
            </a:pPr>
            <a:r>
              <a:rPr lang="en-US" sz="4800" spc="-150" dirty="0"/>
              <a:t>“</a:t>
            </a:r>
            <a:r>
              <a:rPr lang="en-US" sz="4800" i="1" spc="-150" dirty="0"/>
              <a:t>take heed</a:t>
            </a:r>
            <a:r>
              <a:rPr lang="en-US" sz="4800" spc="-150" dirty="0"/>
              <a:t>” - general warning, watch out!</a:t>
            </a:r>
          </a:p>
          <a:p>
            <a:pPr marL="457200" indent="-339725" algn="l">
              <a:buFont typeface="Arial" panose="020B0604020202020204" pitchFamily="34" charset="0"/>
              <a:buChar char="•"/>
            </a:pPr>
            <a:r>
              <a:rPr lang="en-US" sz="4800" dirty="0"/>
              <a:t>“</a:t>
            </a:r>
            <a:r>
              <a:rPr lang="en-US" sz="4800" i="1" dirty="0"/>
              <a:t>to be seen</a:t>
            </a:r>
            <a:r>
              <a:rPr lang="en-US" sz="4800" dirty="0"/>
              <a:t>” - pride spoils any good work</a:t>
            </a:r>
          </a:p>
          <a:p>
            <a:pPr marL="457200" indent="-339725" algn="l">
              <a:buFont typeface="Arial" panose="020B0604020202020204" pitchFamily="34" charset="0"/>
              <a:buChar char="•"/>
            </a:pPr>
            <a:r>
              <a:rPr lang="en-US" sz="4800" spc="-220" dirty="0"/>
              <a:t>“</a:t>
            </a:r>
            <a:r>
              <a:rPr lang="en-US" sz="4800" i="1" spc="-220" dirty="0"/>
              <a:t>no reward</a:t>
            </a:r>
            <a:r>
              <a:rPr lang="en-US" sz="4800" spc="-220" dirty="0"/>
              <a:t>” - God won’t bless wrong motives</a:t>
            </a:r>
          </a:p>
        </p:txBody>
      </p:sp>
    </p:spTree>
    <p:extLst>
      <p:ext uri="{BB962C8B-B14F-4D97-AF65-F5344CB8AC3E}">
        <p14:creationId xmlns:p14="http://schemas.microsoft.com/office/powerpoint/2010/main" val="3249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r>
              <a:rPr lang="en-US" sz="4800" b="1" dirty="0"/>
              <a:t>Rewards in the Bible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Ps 19:11 </a:t>
            </a:r>
            <a:r>
              <a:rPr lang="en-US" sz="4800" dirty="0"/>
              <a:t> In keeping (</a:t>
            </a:r>
            <a:r>
              <a:rPr lang="en-US" sz="4800" i="1" dirty="0"/>
              <a:t>God’s Word</a:t>
            </a:r>
            <a:r>
              <a:rPr lang="en-US" sz="4800" dirty="0"/>
              <a:t>) there is </a:t>
            </a:r>
            <a:r>
              <a:rPr lang="en-US" sz="4800" b="1" dirty="0"/>
              <a:t>great reward</a:t>
            </a:r>
            <a:r>
              <a:rPr lang="en-US" sz="48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Heb 11:6  </a:t>
            </a:r>
            <a:r>
              <a:rPr lang="en-US" sz="4800" dirty="0"/>
              <a:t>God is the </a:t>
            </a:r>
            <a:r>
              <a:rPr lang="en-US" sz="4800" b="1" dirty="0"/>
              <a:t>rewarder</a:t>
            </a:r>
            <a:r>
              <a:rPr lang="en-US" sz="4800" dirty="0"/>
              <a:t> of those who diligently seek Him.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Matt 5:12  </a:t>
            </a:r>
            <a:r>
              <a:rPr lang="en-US" sz="4800" dirty="0"/>
              <a:t>When persecuted, </a:t>
            </a:r>
            <a:r>
              <a:rPr lang="en-US" sz="4800" b="1" dirty="0"/>
              <a:t>great is your reward</a:t>
            </a:r>
            <a:r>
              <a:rPr lang="en-US" sz="4800" dirty="0"/>
              <a:t> in heaven. (cp </a:t>
            </a:r>
            <a:r>
              <a:rPr lang="en-US" sz="4800" b="1" dirty="0">
                <a:solidFill>
                  <a:srgbClr val="FF0000"/>
                </a:solidFill>
              </a:rPr>
              <a:t>6:4,6,18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8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6:2</a:t>
            </a:r>
            <a:r>
              <a:rPr lang="en-US" sz="4800" dirty="0"/>
              <a:t>  When you do a charitable deed (</a:t>
            </a:r>
            <a:r>
              <a:rPr lang="en-US" sz="4800" i="1" dirty="0"/>
              <a:t>giving</a:t>
            </a:r>
            <a:r>
              <a:rPr lang="en-US" sz="4800" dirty="0"/>
              <a:t>), do not sound a trumpet before you as the hypocrites do in the synagogues and in the streets, that they may have glory from men. Assuredly, I say to you, they have their reward. </a:t>
            </a:r>
          </a:p>
        </p:txBody>
      </p:sp>
    </p:spTree>
    <p:extLst>
      <p:ext uri="{BB962C8B-B14F-4D97-AF65-F5344CB8AC3E}">
        <p14:creationId xmlns:p14="http://schemas.microsoft.com/office/powerpoint/2010/main" val="399435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6:3</a:t>
            </a:r>
            <a:r>
              <a:rPr lang="en-US" sz="4800" dirty="0"/>
              <a:t>  But when you (</a:t>
            </a:r>
            <a:r>
              <a:rPr lang="en-US" sz="4800" i="1" dirty="0"/>
              <a:t>give</a:t>
            </a:r>
            <a:r>
              <a:rPr lang="en-US" sz="4800" dirty="0"/>
              <a:t>), do not let your left hand know what your right hand is doing,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dirty="0"/>
              <a:t>  that your (</a:t>
            </a:r>
            <a:r>
              <a:rPr lang="en-US" sz="4800" i="1" dirty="0"/>
              <a:t>giving</a:t>
            </a:r>
            <a:r>
              <a:rPr lang="en-US" sz="4800" dirty="0"/>
              <a:t>) may be in secret; and your Father who sees in secret will Himself reward you openly. </a:t>
            </a:r>
          </a:p>
        </p:txBody>
      </p:sp>
    </p:spTree>
    <p:extLst>
      <p:ext uri="{BB962C8B-B14F-4D97-AF65-F5344CB8AC3E}">
        <p14:creationId xmlns:p14="http://schemas.microsoft.com/office/powerpoint/2010/main" val="403129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r>
              <a:rPr lang="en-US" sz="4800" b="1" dirty="0"/>
              <a:t>WHEN</a:t>
            </a:r>
            <a:r>
              <a:rPr lang="en-US" sz="4800" dirty="0"/>
              <a:t> you </a:t>
            </a:r>
            <a:r>
              <a:rPr lang="en-US" sz="4800" b="1" dirty="0"/>
              <a:t>give</a:t>
            </a:r>
            <a:r>
              <a:rPr lang="en-US" sz="4800" dirty="0"/>
              <a:t> …</a:t>
            </a:r>
          </a:p>
          <a:p>
            <a:pPr marL="346075" indent="-346075" algn="l">
              <a:buFont typeface="Arial" panose="020B0604020202020204" pitchFamily="34" charset="0"/>
              <a:buChar char="•"/>
            </a:pPr>
            <a:r>
              <a:rPr lang="en-US" sz="4800" dirty="0"/>
              <a:t>some </a:t>
            </a:r>
            <a:r>
              <a:rPr lang="en-US" sz="4800" b="1" dirty="0"/>
              <a:t>don’t</a:t>
            </a:r>
            <a:r>
              <a:rPr lang="en-US" sz="4800" dirty="0"/>
              <a:t> because never taught.</a:t>
            </a:r>
          </a:p>
          <a:p>
            <a:pPr marL="346075" indent="-346075" algn="l">
              <a:buFont typeface="Arial" panose="020B0604020202020204" pitchFamily="34" charset="0"/>
              <a:buChar char="•"/>
            </a:pPr>
            <a:r>
              <a:rPr lang="en-US" sz="4800" dirty="0"/>
              <a:t>some </a:t>
            </a:r>
            <a:r>
              <a:rPr lang="en-US" sz="4800" b="1" dirty="0"/>
              <a:t>don’t</a:t>
            </a:r>
            <a:r>
              <a:rPr lang="en-US" sz="4800" dirty="0"/>
              <a:t> out of fear or disobedience.</a:t>
            </a:r>
          </a:p>
          <a:p>
            <a:pPr marL="346075" indent="-346075" algn="l">
              <a:buFont typeface="Arial" panose="020B0604020202020204" pitchFamily="34" charset="0"/>
              <a:buChar char="•"/>
            </a:pPr>
            <a:r>
              <a:rPr lang="en-US" sz="4800" dirty="0"/>
              <a:t>followers of Jesus </a:t>
            </a:r>
            <a:r>
              <a:rPr lang="en-US" sz="4800" b="1" dirty="0"/>
              <a:t>do</a:t>
            </a:r>
            <a:r>
              <a:rPr lang="en-US" sz="4800" dirty="0"/>
              <a:t> because it is …</a:t>
            </a:r>
          </a:p>
          <a:p>
            <a:pPr marL="346075" indent="-346075" algn="l"/>
            <a:r>
              <a:rPr lang="en-US" sz="4800" dirty="0"/>
              <a:t>	  </a:t>
            </a:r>
            <a:r>
              <a:rPr lang="en-US" sz="4800" b="1" spc="-30" dirty="0">
                <a:solidFill>
                  <a:srgbClr val="FF0000"/>
                </a:solidFill>
              </a:rPr>
              <a:t>righteous</a:t>
            </a:r>
            <a:r>
              <a:rPr lang="en-US" sz="4800" spc="-30" dirty="0"/>
              <a:t> (</a:t>
            </a:r>
            <a:r>
              <a:rPr lang="en-US" sz="4800" i="1" spc="-30" dirty="0"/>
              <a:t>meaning of </a:t>
            </a:r>
            <a:r>
              <a:rPr lang="en-US" sz="4800" b="1" i="1" spc="-30" dirty="0"/>
              <a:t>alms</a:t>
            </a:r>
            <a:r>
              <a:rPr lang="en-US" sz="4800" spc="-30" dirty="0"/>
              <a:t>) before </a:t>
            </a:r>
            <a:r>
              <a:rPr lang="en-US" sz="4800" b="1" spc="-30" dirty="0"/>
              <a:t>God</a:t>
            </a:r>
          </a:p>
          <a:p>
            <a:pPr marL="346075" indent="-346075" algn="l"/>
            <a:r>
              <a:rPr lang="en-US" sz="4800" spc="-70" dirty="0"/>
              <a:t>	  </a:t>
            </a:r>
            <a:r>
              <a:rPr lang="en-US" sz="4800" b="1" spc="-30" dirty="0">
                <a:solidFill>
                  <a:srgbClr val="FF0000"/>
                </a:solidFill>
              </a:rPr>
              <a:t>merciful</a:t>
            </a:r>
            <a:r>
              <a:rPr lang="en-US" sz="4800" spc="-30" dirty="0"/>
              <a:t>, kindness toward needy </a:t>
            </a:r>
            <a:r>
              <a:rPr lang="en-US" sz="4800" b="1" spc="-30" dirty="0"/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8574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r>
              <a:rPr lang="en-US" sz="4800" dirty="0"/>
              <a:t>When you give, </a:t>
            </a:r>
            <a:r>
              <a:rPr lang="en-US" sz="4800" b="1" dirty="0"/>
              <a:t>BEWARE</a:t>
            </a:r>
            <a:r>
              <a:rPr lang="en-US" sz="4800" dirty="0"/>
              <a:t> of …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</a:t>
            </a:r>
            <a:r>
              <a:rPr lang="en-US" sz="4800" dirty="0"/>
              <a:t>) </a:t>
            </a:r>
            <a:r>
              <a:rPr lang="en-US" sz="4800" b="1" dirty="0"/>
              <a:t>hypocrisy</a:t>
            </a:r>
            <a:r>
              <a:rPr lang="en-US" sz="4800" dirty="0"/>
              <a:t> - deliberate use of religious 	activity to cover sin or promote self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2,3</a:t>
            </a:r>
            <a:r>
              <a:rPr lang="en-US" sz="4800" dirty="0"/>
              <a:t>) </a:t>
            </a:r>
            <a:r>
              <a:rPr lang="en-US" sz="4800" b="1" dirty="0"/>
              <a:t>publicity</a:t>
            </a:r>
            <a:r>
              <a:rPr lang="en-US" sz="4800" dirty="0"/>
              <a:t> (</a:t>
            </a:r>
            <a:r>
              <a:rPr lang="en-US" sz="4800" i="1" dirty="0"/>
              <a:t>to be seen, have glory</a:t>
            </a:r>
            <a:r>
              <a:rPr lang="en-US" sz="4800" dirty="0"/>
              <a:t>)</a:t>
            </a:r>
          </a:p>
          <a:p>
            <a:pPr marL="685800" indent="-398463" algn="l">
              <a:buFont typeface="Arial" panose="020B0604020202020204" pitchFamily="34" charset="0"/>
              <a:buChar char="•"/>
            </a:pPr>
            <a:r>
              <a:rPr lang="en-US" sz="4800" dirty="0"/>
              <a:t>curb the need for recognition.</a:t>
            </a:r>
          </a:p>
          <a:p>
            <a:pPr marL="685800" indent="-398463" algn="l">
              <a:buFont typeface="Arial" panose="020B0604020202020204" pitchFamily="34" charset="0"/>
              <a:buChar char="•"/>
            </a:pPr>
            <a:r>
              <a:rPr lang="en-US" sz="4800" dirty="0"/>
              <a:t>left &amp; right hand = exaggeration to make a point -- work hard to stay anonymous.</a:t>
            </a:r>
          </a:p>
        </p:txBody>
      </p:sp>
    </p:spTree>
    <p:extLst>
      <p:ext uri="{BB962C8B-B14F-4D97-AF65-F5344CB8AC3E}">
        <p14:creationId xmlns:p14="http://schemas.microsoft.com/office/powerpoint/2010/main" val="17630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Giving that God Can Reward</a:t>
            </a:r>
          </a:p>
          <a:p>
            <a:pPr algn="l"/>
            <a:r>
              <a:rPr lang="en-US" sz="4800" b="1" dirty="0"/>
              <a:t>1.  Are you giving </a:t>
            </a:r>
            <a:r>
              <a:rPr lang="en-US" sz="4800" b="1" u="sng" dirty="0">
                <a:solidFill>
                  <a:srgbClr val="FF0000"/>
                </a:solidFill>
              </a:rPr>
              <a:t>expectantly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Matt 6:4  </a:t>
            </a:r>
            <a:r>
              <a:rPr lang="en-US" sz="4800" dirty="0"/>
              <a:t>Your Father who sees in secret </a:t>
            </a:r>
            <a:r>
              <a:rPr lang="en-US" sz="4800" b="1" dirty="0"/>
              <a:t>will Himself reward</a:t>
            </a:r>
            <a:r>
              <a:rPr lang="en-US" sz="4800" dirty="0"/>
              <a:t> you openly.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Luke 6:38  </a:t>
            </a:r>
            <a:r>
              <a:rPr lang="en-US" sz="4800" dirty="0"/>
              <a:t>Give, and </a:t>
            </a:r>
            <a:r>
              <a:rPr lang="en-US" sz="4800" b="1" dirty="0"/>
              <a:t>it will be given to you</a:t>
            </a:r>
            <a:r>
              <a:rPr lang="en-US" sz="4800" dirty="0"/>
              <a:t>: good measure, pressed down, shaken together, and running over will be put into your bosom. For with the same measure that you use, </a:t>
            </a:r>
            <a:r>
              <a:rPr lang="en-US" sz="4800" b="1" dirty="0"/>
              <a:t>it will be measured back to you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6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2Cor 9:6  </a:t>
            </a:r>
            <a:r>
              <a:rPr lang="en-US" sz="4800" dirty="0"/>
              <a:t>This I say: He who sows sparingly will also reap sparingly, and he who sows bountifully </a:t>
            </a:r>
            <a:r>
              <a:rPr lang="en-US" sz="4800" b="1" dirty="0"/>
              <a:t>will also reap bountifully</a:t>
            </a:r>
            <a:r>
              <a:rPr lang="en-US" sz="4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91815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/>
              <a:t>2.  Are you giving </a:t>
            </a:r>
            <a:r>
              <a:rPr lang="en-US" sz="4800" b="1" u="sng" dirty="0">
                <a:solidFill>
                  <a:srgbClr val="FF0000"/>
                </a:solidFill>
              </a:rPr>
              <a:t>sacrificially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Mark 12:44  </a:t>
            </a:r>
            <a:r>
              <a:rPr lang="en-US" sz="4800" dirty="0"/>
              <a:t>They all put in out of their abundance, but she </a:t>
            </a:r>
            <a:r>
              <a:rPr lang="en-US" sz="4800" b="1" dirty="0"/>
              <a:t>out of her poverty </a:t>
            </a:r>
            <a:r>
              <a:rPr lang="en-US" sz="4800" dirty="0"/>
              <a:t>put in all that she had, her whole livelihood.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2Sam 24:24  </a:t>
            </a:r>
            <a:r>
              <a:rPr lang="en-US" sz="4800" dirty="0"/>
              <a:t>I (</a:t>
            </a:r>
            <a:r>
              <a:rPr lang="en-US" sz="4800" i="1" dirty="0"/>
              <a:t>King David</a:t>
            </a:r>
            <a:r>
              <a:rPr lang="en-US" sz="4800" dirty="0"/>
              <a:t>) will not offer to the LORD </a:t>
            </a:r>
            <a:r>
              <a:rPr lang="en-US" sz="4800" b="1" dirty="0"/>
              <a:t>that which costs me nothing</a:t>
            </a:r>
            <a:r>
              <a:rPr lang="en-US" sz="4800" dirty="0"/>
              <a:t>.</a:t>
            </a:r>
          </a:p>
          <a:p>
            <a:pPr algn="l">
              <a:lnSpc>
                <a:spcPct val="95000"/>
              </a:lnSpc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b="1" dirty="0"/>
              <a:t> Sacrifice</a:t>
            </a:r>
            <a:r>
              <a:rPr lang="en-US" sz="4800" dirty="0"/>
              <a:t> = </a:t>
            </a:r>
            <a:r>
              <a:rPr lang="en-US" sz="4800" i="1" dirty="0"/>
              <a:t>going without something 	good now so I can give later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05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091D6-3FE4-DA02-0D41-D9F3EFB4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" r="5416"/>
          <a:stretch/>
        </p:blipFill>
        <p:spPr>
          <a:xfrm>
            <a:off x="2953" y="264160"/>
            <a:ext cx="12174908" cy="6309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8B842-5028-A9AD-4B16-E1503DD8ADD3}"/>
              </a:ext>
            </a:extLst>
          </p:cNvPr>
          <p:cNvSpPr txBox="1"/>
          <p:nvPr/>
        </p:nvSpPr>
        <p:spPr>
          <a:xfrm>
            <a:off x="3566160" y="3017520"/>
            <a:ext cx="541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gbcministry.com</a:t>
            </a:r>
          </a:p>
        </p:txBody>
      </p:sp>
    </p:spTree>
    <p:extLst>
      <p:ext uri="{BB962C8B-B14F-4D97-AF65-F5344CB8AC3E}">
        <p14:creationId xmlns:p14="http://schemas.microsoft.com/office/powerpoint/2010/main" val="3080613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/>
              <a:t>3.  Are you giving </a:t>
            </a:r>
            <a:r>
              <a:rPr lang="en-US" sz="4800" b="1" u="sng" dirty="0">
                <a:solidFill>
                  <a:srgbClr val="FF0000"/>
                </a:solidFill>
              </a:rPr>
              <a:t>compassionately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Luke 10:33 </a:t>
            </a:r>
            <a:r>
              <a:rPr lang="en-US" sz="4800" dirty="0"/>
              <a:t> A Samaritan, as he journeyed, came where he was. And when he saw him (</a:t>
            </a:r>
            <a:r>
              <a:rPr lang="en-US" sz="4800" i="1" dirty="0"/>
              <a:t>the beaten man</a:t>
            </a:r>
            <a:r>
              <a:rPr lang="en-US" sz="4800" dirty="0"/>
              <a:t>), he had </a:t>
            </a:r>
            <a:r>
              <a:rPr lang="en-US" sz="4800" b="1" dirty="0"/>
              <a:t>compassion</a:t>
            </a:r>
            <a:r>
              <a:rPr lang="en-US" sz="4800" dirty="0"/>
              <a:t>.</a:t>
            </a:r>
          </a:p>
          <a:p>
            <a:pPr marL="173038" algn="l">
              <a:lnSpc>
                <a:spcPct val="95000"/>
              </a:lnSpc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33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saw</a:t>
            </a:r>
            <a:r>
              <a:rPr lang="en-US" sz="4800" dirty="0"/>
              <a:t> - use your </a:t>
            </a:r>
            <a:r>
              <a:rPr lang="en-US" sz="4800" b="1" dirty="0"/>
              <a:t>EYES</a:t>
            </a:r>
          </a:p>
          <a:p>
            <a:pPr marL="173038" algn="l">
              <a:lnSpc>
                <a:spcPct val="95000"/>
              </a:lnSpc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34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sympathized</a:t>
            </a:r>
            <a:r>
              <a:rPr lang="en-US" sz="4800" dirty="0"/>
              <a:t> - use your </a:t>
            </a:r>
            <a:r>
              <a:rPr lang="en-US" sz="4800" b="1" dirty="0"/>
              <a:t>EARS</a:t>
            </a:r>
          </a:p>
          <a:p>
            <a:pPr marL="173038" algn="l">
              <a:lnSpc>
                <a:spcPct val="95000"/>
              </a:lnSpc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34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seized</a:t>
            </a:r>
            <a:r>
              <a:rPr lang="en-US" sz="4800" dirty="0"/>
              <a:t> - use your </a:t>
            </a:r>
            <a:r>
              <a:rPr lang="en-US" sz="4800" b="1" dirty="0"/>
              <a:t>HANDS</a:t>
            </a:r>
          </a:p>
          <a:p>
            <a:pPr marL="173038" algn="l">
              <a:lnSpc>
                <a:spcPct val="95000"/>
              </a:lnSpc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35</a:t>
            </a:r>
            <a:r>
              <a:rPr lang="en-US" sz="4800" dirty="0"/>
              <a:t>) </a:t>
            </a:r>
            <a:r>
              <a:rPr lang="en-US" sz="4800" b="1" u="sng" dirty="0">
                <a:solidFill>
                  <a:srgbClr val="FF0000"/>
                </a:solidFill>
              </a:rPr>
              <a:t>spent</a:t>
            </a:r>
            <a:r>
              <a:rPr lang="en-US" sz="4800" dirty="0"/>
              <a:t> - use your </a:t>
            </a:r>
            <a:r>
              <a:rPr lang="en-US" sz="4800" b="1" dirty="0"/>
              <a:t>ASSETS</a:t>
            </a:r>
          </a:p>
        </p:txBody>
      </p:sp>
    </p:spTree>
    <p:extLst>
      <p:ext uri="{BB962C8B-B14F-4D97-AF65-F5344CB8AC3E}">
        <p14:creationId xmlns:p14="http://schemas.microsoft.com/office/powerpoint/2010/main" val="17769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4.  Are you giving </a:t>
            </a:r>
            <a:r>
              <a:rPr lang="en-US" sz="4800" b="1" u="sng" dirty="0">
                <a:solidFill>
                  <a:srgbClr val="FF0000"/>
                </a:solidFill>
              </a:rPr>
              <a:t>faithfully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Luke 16:10  </a:t>
            </a:r>
            <a:r>
              <a:rPr lang="en-US" sz="4800" dirty="0"/>
              <a:t>He/she that is </a:t>
            </a:r>
            <a:r>
              <a:rPr lang="en-US" sz="4800" b="1" dirty="0"/>
              <a:t>faithful</a:t>
            </a:r>
            <a:r>
              <a:rPr lang="en-US" sz="4800" dirty="0"/>
              <a:t> in what is least is </a:t>
            </a:r>
            <a:r>
              <a:rPr lang="en-US" sz="4800" b="1" dirty="0"/>
              <a:t>faithful</a:t>
            </a:r>
            <a:r>
              <a:rPr lang="en-US" sz="4800" dirty="0"/>
              <a:t> also in much.</a:t>
            </a:r>
          </a:p>
          <a:p>
            <a:pPr algn="l">
              <a:lnSpc>
                <a:spcPct val="95000"/>
              </a:lnSpc>
              <a:spcBef>
                <a:spcPts val="600"/>
              </a:spcBef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Give out of what you have NOW, not 	what you HOPE to have.</a:t>
            </a:r>
          </a:p>
        </p:txBody>
      </p:sp>
    </p:spTree>
    <p:extLst>
      <p:ext uri="{BB962C8B-B14F-4D97-AF65-F5344CB8AC3E}">
        <p14:creationId xmlns:p14="http://schemas.microsoft.com/office/powerpoint/2010/main" val="231975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5.  Are you giving </a:t>
            </a:r>
            <a:r>
              <a:rPr lang="en-US" sz="4800" b="1" u="sng" dirty="0">
                <a:solidFill>
                  <a:srgbClr val="FF0000"/>
                </a:solidFill>
              </a:rPr>
              <a:t>deliberately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2Cor 9:7</a:t>
            </a:r>
            <a:r>
              <a:rPr lang="en-US" sz="4800" dirty="0">
                <a:solidFill>
                  <a:srgbClr val="FF0000"/>
                </a:solidFill>
              </a:rPr>
              <a:t>  </a:t>
            </a:r>
            <a:r>
              <a:rPr lang="en-US" sz="4800" dirty="0"/>
              <a:t>Let each one </a:t>
            </a:r>
            <a:r>
              <a:rPr lang="en-US" sz="4800" i="1" dirty="0"/>
              <a:t>give</a:t>
            </a:r>
            <a:r>
              <a:rPr lang="en-US" sz="4800" dirty="0"/>
              <a:t> as he </a:t>
            </a:r>
            <a:r>
              <a:rPr lang="en-US" sz="4800" b="1" dirty="0"/>
              <a:t>purposes</a:t>
            </a:r>
            <a:r>
              <a:rPr lang="en-US" sz="4800" dirty="0"/>
              <a:t> in his heart, not grudgingly or of necessity; for God loves a cheerful giver.</a:t>
            </a:r>
          </a:p>
          <a:p>
            <a:pPr marL="685800" indent="-512763" algn="l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ym typeface="Wingdings" panose="05000000000000000000" pitchFamily="2" charset="2"/>
              </a:rPr>
              <a:t>not </a:t>
            </a:r>
            <a:r>
              <a:rPr lang="en-US" sz="4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sadly</a:t>
            </a:r>
            <a:r>
              <a:rPr lang="en-US" sz="4800" dirty="0">
                <a:sym typeface="Wingdings" panose="05000000000000000000" pitchFamily="2" charset="2"/>
              </a:rPr>
              <a:t> - </a:t>
            </a:r>
            <a:r>
              <a:rPr lang="en-US" sz="4800" i="1" dirty="0">
                <a:sym typeface="Wingdings" panose="05000000000000000000" pitchFamily="2" charset="2"/>
              </a:rPr>
              <a:t>grudgingly</a:t>
            </a:r>
          </a:p>
          <a:p>
            <a:pPr marL="685800" indent="-512763" algn="l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ym typeface="Wingdings" panose="05000000000000000000" pitchFamily="2" charset="2"/>
              </a:rPr>
              <a:t>not </a:t>
            </a:r>
            <a:r>
              <a:rPr lang="en-US" sz="4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madly</a:t>
            </a:r>
            <a:r>
              <a:rPr lang="en-US" sz="4800" dirty="0">
                <a:sym typeface="Wingdings" panose="05000000000000000000" pitchFamily="2" charset="2"/>
              </a:rPr>
              <a:t> - </a:t>
            </a:r>
            <a:r>
              <a:rPr lang="en-US" sz="4800" i="1" dirty="0">
                <a:sym typeface="Wingdings" panose="05000000000000000000" pitchFamily="2" charset="2"/>
              </a:rPr>
              <a:t>of necessity</a:t>
            </a:r>
          </a:p>
          <a:p>
            <a:pPr marL="685800" indent="-512763" algn="l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ym typeface="Wingdings" panose="05000000000000000000" pitchFamily="2" charset="2"/>
              </a:rPr>
              <a:t>but </a:t>
            </a:r>
            <a:r>
              <a:rPr lang="en-US" sz="4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gladly</a:t>
            </a:r>
            <a:r>
              <a:rPr lang="en-US" sz="4800" dirty="0">
                <a:sym typeface="Wingdings" panose="05000000000000000000" pitchFamily="2" charset="2"/>
              </a:rPr>
              <a:t> </a:t>
            </a:r>
            <a:r>
              <a:rPr lang="en-US" sz="4800" i="1" dirty="0">
                <a:sym typeface="Wingdings" panose="05000000000000000000" pitchFamily="2" charset="2"/>
              </a:rPr>
              <a:t>- cheerfully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1166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800" b="1" dirty="0"/>
              <a:t>6.  Are you giving </a:t>
            </a:r>
            <a:r>
              <a:rPr lang="en-US" sz="4800" b="1" u="sng" dirty="0">
                <a:solidFill>
                  <a:srgbClr val="FF0000"/>
                </a:solidFill>
              </a:rPr>
              <a:t>responsively</a:t>
            </a:r>
            <a:r>
              <a:rPr lang="en-US" sz="4800" dirty="0"/>
              <a:t>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Rom 12:1  </a:t>
            </a:r>
            <a:r>
              <a:rPr lang="en-US" sz="4800" dirty="0"/>
              <a:t>I beseech you, brethren, </a:t>
            </a:r>
            <a:r>
              <a:rPr lang="en-US" sz="4800" b="1" dirty="0"/>
              <a:t>by the mercies of God</a:t>
            </a:r>
            <a:r>
              <a:rPr lang="en-US" sz="4800" dirty="0"/>
              <a:t>, that you present your bodies a living sacrifice, holy, acceptable to God, which is </a:t>
            </a:r>
            <a:r>
              <a:rPr lang="en-US" sz="4800" b="1" dirty="0"/>
              <a:t>your reasonable service</a:t>
            </a:r>
            <a:r>
              <a:rPr lang="en-US" sz="4800" dirty="0"/>
              <a:t>.</a:t>
            </a:r>
          </a:p>
          <a:p>
            <a:pPr algn="l">
              <a:lnSpc>
                <a:spcPct val="95000"/>
              </a:lnSpc>
            </a:pPr>
            <a:r>
              <a:rPr lang="en-US" sz="400" dirty="0"/>
              <a:t> </a:t>
            </a:r>
            <a:endParaRPr lang="en-US" sz="400" b="1" i="1" dirty="0"/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2Cor 8:9  </a:t>
            </a:r>
            <a:r>
              <a:rPr lang="en-US" sz="4800" dirty="0"/>
              <a:t>You know the grace of our Lord Jesus Christ, that </a:t>
            </a:r>
            <a:r>
              <a:rPr lang="en-US" sz="4800" b="1" dirty="0"/>
              <a:t>though He was rich</a:t>
            </a:r>
            <a:r>
              <a:rPr lang="en-US" sz="4800" dirty="0"/>
              <a:t>, yet for your sakes </a:t>
            </a:r>
            <a:r>
              <a:rPr lang="en-US" sz="4800" b="1" dirty="0"/>
              <a:t>He became poor</a:t>
            </a:r>
            <a:r>
              <a:rPr lang="en-US" sz="4800" dirty="0"/>
              <a:t>, that through His poverty </a:t>
            </a:r>
            <a:r>
              <a:rPr lang="en-US" sz="4800" b="1" dirty="0"/>
              <a:t>you might become rich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64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136381-3AC4-CDB8-F417-98DA2287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541867"/>
            <a:ext cx="10989733" cy="584200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endParaRPr lang="en-US" sz="1400" b="1" i="1" dirty="0"/>
          </a:p>
          <a:p>
            <a:pPr>
              <a:lnSpc>
                <a:spcPct val="95000"/>
              </a:lnSpc>
            </a:pPr>
            <a:r>
              <a:rPr lang="en-US" sz="6000" b="1" i="1" dirty="0"/>
              <a:t>Are you giving?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Matt 6:3  </a:t>
            </a:r>
            <a:r>
              <a:rPr lang="en-US" sz="4800" dirty="0"/>
              <a:t>When you do, don’t let your left hand know what your right hand is doing, </a:t>
            </a:r>
          </a:p>
          <a:p>
            <a:pPr algn="l">
              <a:lnSpc>
                <a:spcPct val="95000"/>
              </a:lnSpc>
            </a:pPr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dirty="0"/>
              <a:t>  that your giving may be in secret; and your Father who sees in secret will Himself reward you openly. </a:t>
            </a:r>
          </a:p>
        </p:txBody>
      </p:sp>
    </p:spTree>
    <p:extLst>
      <p:ext uri="{BB962C8B-B14F-4D97-AF65-F5344CB8AC3E}">
        <p14:creationId xmlns:p14="http://schemas.microsoft.com/office/powerpoint/2010/main" val="35410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F15543-7D13-F9B0-E29F-2CB361A86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6240"/>
            <a:ext cx="10962640" cy="6075680"/>
          </a:xfrm>
        </p:spPr>
        <p:txBody>
          <a:bodyPr>
            <a:noAutofit/>
          </a:bodyPr>
          <a:lstStyle/>
          <a:p>
            <a:r>
              <a:rPr lang="en-US" sz="4800" b="1" dirty="0"/>
              <a:t>Take My Life </a:t>
            </a:r>
            <a:r>
              <a:rPr lang="en-US" sz="4800" dirty="0"/>
              <a:t>(405)</a:t>
            </a:r>
          </a:p>
          <a:p>
            <a:r>
              <a:rPr lang="en-US" sz="4800" dirty="0"/>
              <a:t>Take my </a:t>
            </a:r>
            <a:r>
              <a:rPr lang="en-US" sz="4800" b="1" dirty="0"/>
              <a:t>life</a:t>
            </a:r>
            <a:r>
              <a:rPr lang="en-US" sz="4800" dirty="0"/>
              <a:t>, and let it be</a:t>
            </a:r>
          </a:p>
          <a:p>
            <a:r>
              <a:rPr lang="en-US" sz="4800" dirty="0"/>
              <a:t>Consecrated, Lord, to Thee;</a:t>
            </a:r>
          </a:p>
          <a:p>
            <a:r>
              <a:rPr lang="en-US" sz="4800" dirty="0"/>
              <a:t>Take my </a:t>
            </a:r>
            <a:r>
              <a:rPr lang="en-US" sz="4800" b="1" dirty="0"/>
              <a:t>moments and my days</a:t>
            </a:r>
            <a:r>
              <a:rPr lang="en-US" sz="4800" dirty="0"/>
              <a:t>,</a:t>
            </a:r>
          </a:p>
          <a:p>
            <a:r>
              <a:rPr lang="en-US" sz="4800" dirty="0"/>
              <a:t>Let them flow in ceaseless praise,</a:t>
            </a:r>
          </a:p>
          <a:p>
            <a:r>
              <a:rPr lang="en-US" sz="4800" dirty="0"/>
              <a:t>Let them flow in ceaseless praise.</a:t>
            </a:r>
          </a:p>
        </p:txBody>
      </p:sp>
    </p:spTree>
    <p:extLst>
      <p:ext uri="{BB962C8B-B14F-4D97-AF65-F5344CB8AC3E}">
        <p14:creationId xmlns:p14="http://schemas.microsoft.com/office/powerpoint/2010/main" val="91597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F15543-7D13-F9B0-E29F-2CB361A86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6240"/>
            <a:ext cx="10962640" cy="6075680"/>
          </a:xfrm>
        </p:spPr>
        <p:txBody>
          <a:bodyPr>
            <a:noAutofit/>
          </a:bodyPr>
          <a:lstStyle/>
          <a:p>
            <a:r>
              <a:rPr lang="en-US" sz="4800" dirty="0"/>
              <a:t>Take my </a:t>
            </a:r>
            <a:r>
              <a:rPr lang="en-US" sz="4800" b="1" dirty="0"/>
              <a:t>silver and my gold</a:t>
            </a:r>
            <a:r>
              <a:rPr lang="en-US" sz="4800" dirty="0"/>
              <a:t>;</a:t>
            </a:r>
          </a:p>
          <a:p>
            <a:r>
              <a:rPr lang="en-US" sz="4800" dirty="0"/>
              <a:t>Not a mite would I withhold;</a:t>
            </a:r>
          </a:p>
          <a:p>
            <a:r>
              <a:rPr lang="en-US" sz="4800" dirty="0"/>
              <a:t>Take my </a:t>
            </a:r>
            <a:r>
              <a:rPr lang="en-US" sz="4800" b="1" dirty="0"/>
              <a:t>intellect</a:t>
            </a:r>
            <a:r>
              <a:rPr lang="en-US" sz="4800" dirty="0"/>
              <a:t>, and use</a:t>
            </a:r>
          </a:p>
          <a:p>
            <a:r>
              <a:rPr lang="en-US" sz="4800" dirty="0"/>
              <a:t>Every power as Thou shalt choose,</a:t>
            </a:r>
          </a:p>
          <a:p>
            <a:r>
              <a:rPr lang="en-US" sz="4800" dirty="0"/>
              <a:t>Every power as Thou shalt choose.</a:t>
            </a:r>
          </a:p>
        </p:txBody>
      </p:sp>
    </p:spTree>
    <p:extLst>
      <p:ext uri="{BB962C8B-B14F-4D97-AF65-F5344CB8AC3E}">
        <p14:creationId xmlns:p14="http://schemas.microsoft.com/office/powerpoint/2010/main" val="43442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F15543-7D13-F9B0-E29F-2CB361A86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6240"/>
            <a:ext cx="10962640" cy="6075680"/>
          </a:xfrm>
        </p:spPr>
        <p:txBody>
          <a:bodyPr>
            <a:noAutofit/>
          </a:bodyPr>
          <a:lstStyle/>
          <a:p>
            <a:r>
              <a:rPr lang="en-US" sz="4800" dirty="0"/>
              <a:t>Take my </a:t>
            </a:r>
            <a:r>
              <a:rPr lang="en-US" sz="4800" b="1" dirty="0"/>
              <a:t>love</a:t>
            </a:r>
            <a:r>
              <a:rPr lang="en-US" sz="4800" dirty="0"/>
              <a:t>; my Lord, I pour</a:t>
            </a:r>
          </a:p>
          <a:p>
            <a:r>
              <a:rPr lang="en-US" sz="4800" dirty="0"/>
              <a:t>At Thy feet its treasure-store.</a:t>
            </a:r>
          </a:p>
          <a:p>
            <a:r>
              <a:rPr lang="en-US" sz="4800" dirty="0"/>
              <a:t>Take </a:t>
            </a:r>
            <a:r>
              <a:rPr lang="en-US" sz="4800" b="1" dirty="0"/>
              <a:t>myself</a:t>
            </a:r>
            <a:r>
              <a:rPr lang="en-US" sz="4800" dirty="0"/>
              <a:t>, and I will be</a:t>
            </a:r>
          </a:p>
          <a:p>
            <a:r>
              <a:rPr lang="en-US" sz="4800" dirty="0"/>
              <a:t>Ever, only, all for Thee,</a:t>
            </a:r>
          </a:p>
          <a:p>
            <a:r>
              <a:rPr lang="en-US" sz="4800" dirty="0"/>
              <a:t>Ever, only, all for Thee.</a:t>
            </a:r>
          </a:p>
        </p:txBody>
      </p:sp>
    </p:spTree>
    <p:extLst>
      <p:ext uri="{BB962C8B-B14F-4D97-AF65-F5344CB8AC3E}">
        <p14:creationId xmlns:p14="http://schemas.microsoft.com/office/powerpoint/2010/main" val="2162399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A242-716C-151B-A70C-97EBBBFE7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19306-CAB4-8195-3ACC-B9DF16985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2659C-6DD1-C6E3-88AA-664A1BC34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72"/>
          <a:stretch/>
        </p:blipFill>
        <p:spPr>
          <a:xfrm>
            <a:off x="74579" y="71120"/>
            <a:ext cx="12042842" cy="671576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61AF0-99E6-27D1-40C4-ACFF01D197FD}"/>
              </a:ext>
            </a:extLst>
          </p:cNvPr>
          <p:cNvSpPr txBox="1"/>
          <p:nvPr/>
        </p:nvSpPr>
        <p:spPr>
          <a:xfrm>
            <a:off x="594360" y="1432243"/>
            <a:ext cx="11003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Hosea 14:9  </a:t>
            </a:r>
            <a:r>
              <a:rPr lang="en-US" sz="4000" b="1" u="none" strike="noStrike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Who is wise? Let him understand these things. Who is prudent? Let him know them.       For the ways of the LORD are right; The righteous walk in them.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9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b="1" dirty="0"/>
              <a:t>Jesus, Strong and Kind</a:t>
            </a:r>
          </a:p>
          <a:p>
            <a:endParaRPr lang="en-US" sz="2000" dirty="0"/>
          </a:p>
          <a:p>
            <a:r>
              <a:rPr lang="en-US" sz="6000" dirty="0"/>
              <a:t>Jesus said that if I </a:t>
            </a:r>
            <a:r>
              <a:rPr lang="en-US" sz="6000" b="1" dirty="0"/>
              <a:t>thirst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</a:t>
            </a:r>
            <a:r>
              <a:rPr lang="en-US" sz="6000" b="1" dirty="0"/>
              <a:t>satisfy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5816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said, if I am </a:t>
            </a:r>
            <a:r>
              <a:rPr lang="en-US" sz="6000" b="1" dirty="0"/>
              <a:t>weak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be my </a:t>
            </a:r>
            <a:r>
              <a:rPr lang="en-US" sz="6000" b="1" dirty="0"/>
              <a:t>strength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49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6000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Jesus,</a:t>
            </a:r>
          </a:p>
          <a:p>
            <a:r>
              <a:rPr lang="en-US" sz="6000" b="1" dirty="0"/>
              <a:t>Jesus, strong and kind.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6175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 that if I </a:t>
            </a:r>
            <a:r>
              <a:rPr lang="en-US" sz="6000" b="1" dirty="0"/>
              <a:t>fear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  <a:p>
            <a:r>
              <a:rPr lang="en-US" sz="6000" dirty="0"/>
              <a:t>No one else can be my </a:t>
            </a:r>
            <a:r>
              <a:rPr lang="en-US" sz="6000" b="1" dirty="0"/>
              <a:t>shield</a:t>
            </a:r>
            <a:r>
              <a:rPr lang="en-US" sz="6000" dirty="0"/>
              <a:t>,</a:t>
            </a:r>
          </a:p>
          <a:p>
            <a:r>
              <a:rPr lang="en-US" sz="6000" dirty="0"/>
              <a:t>I should come to Him.</a:t>
            </a:r>
          </a:p>
        </p:txBody>
      </p:sp>
    </p:spTree>
    <p:extLst>
      <p:ext uri="{BB962C8B-B14F-4D97-AF65-F5344CB8AC3E}">
        <p14:creationId xmlns:p14="http://schemas.microsoft.com/office/powerpoint/2010/main" val="178026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6000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Jesus,</a:t>
            </a:r>
          </a:p>
          <a:p>
            <a:r>
              <a:rPr lang="en-US" sz="6000" b="1" dirty="0"/>
              <a:t>Jesus, strong and kind.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6925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r>
              <a:rPr lang="en-US" sz="6000" dirty="0"/>
              <a:t>Jesus said, if I am </a:t>
            </a:r>
            <a:r>
              <a:rPr lang="en-US" sz="6000" b="1" dirty="0"/>
              <a:t>lost</a:t>
            </a:r>
            <a:r>
              <a:rPr lang="en-US" sz="6000" dirty="0"/>
              <a:t>,</a:t>
            </a:r>
          </a:p>
          <a:p>
            <a:r>
              <a:rPr lang="en-US" sz="6000" dirty="0"/>
              <a:t>He will come to me.</a:t>
            </a:r>
          </a:p>
          <a:p>
            <a:r>
              <a:rPr lang="en-US" sz="6000" dirty="0"/>
              <a:t>And He showed me on that </a:t>
            </a:r>
            <a:r>
              <a:rPr lang="en-US" sz="6000" b="1" dirty="0"/>
              <a:t>cross</a:t>
            </a:r>
          </a:p>
          <a:p>
            <a:r>
              <a:rPr lang="en-US" sz="6000" dirty="0"/>
              <a:t>He will come to me!</a:t>
            </a:r>
          </a:p>
        </p:txBody>
      </p:sp>
    </p:spTree>
    <p:extLst>
      <p:ext uri="{BB962C8B-B14F-4D97-AF65-F5344CB8AC3E}">
        <p14:creationId xmlns:p14="http://schemas.microsoft.com/office/powerpoint/2010/main" val="274333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E054A2-05EC-52B5-9002-4F2A5D9CA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08000"/>
            <a:ext cx="10972800" cy="5841999"/>
          </a:xfrm>
        </p:spPr>
        <p:txBody>
          <a:bodyPr>
            <a:normAutofit/>
          </a:bodyPr>
          <a:lstStyle/>
          <a:p>
            <a:endParaRPr lang="en-US" sz="4000" b="1" dirty="0"/>
          </a:p>
          <a:p>
            <a:r>
              <a:rPr lang="en-US" sz="6000" b="1" dirty="0"/>
              <a:t>For the Lord is good and faithful,</a:t>
            </a:r>
          </a:p>
          <a:p>
            <a:r>
              <a:rPr lang="en-US" sz="6000" b="1" dirty="0"/>
              <a:t>He will keep us day and night.</a:t>
            </a:r>
          </a:p>
          <a:p>
            <a:r>
              <a:rPr lang="en-US" sz="6000" b="1" dirty="0"/>
              <a:t>We can always run to Jesus.</a:t>
            </a:r>
          </a:p>
          <a:p>
            <a:r>
              <a:rPr lang="en-US" sz="6000" b="1" dirty="0"/>
              <a:t>Jesus, strong and kind,</a:t>
            </a:r>
          </a:p>
          <a:p>
            <a:r>
              <a:rPr lang="en-US" sz="6000" b="1" dirty="0"/>
              <a:t>Jesus, strong and kind!</a:t>
            </a:r>
          </a:p>
        </p:txBody>
      </p:sp>
    </p:spTree>
    <p:extLst>
      <p:ext uri="{BB962C8B-B14F-4D97-AF65-F5344CB8AC3E}">
        <p14:creationId xmlns:p14="http://schemas.microsoft.com/office/powerpoint/2010/main" val="1044368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1208</Words>
  <Application>Microsoft Office PowerPoint</Application>
  <PresentationFormat>Widescreen</PresentationFormat>
  <Paragraphs>115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29</cp:revision>
  <dcterms:created xsi:type="dcterms:W3CDTF">2023-08-11T00:37:51Z</dcterms:created>
  <dcterms:modified xsi:type="dcterms:W3CDTF">2023-08-13T11:55:58Z</dcterms:modified>
</cp:coreProperties>
</file>